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76" r:id="rId2"/>
    <p:sldId id="493" r:id="rId3"/>
    <p:sldId id="532" r:id="rId4"/>
    <p:sldId id="533" r:id="rId5"/>
    <p:sldId id="534" r:id="rId6"/>
    <p:sldId id="535" r:id="rId7"/>
    <p:sldId id="536" r:id="rId8"/>
    <p:sldId id="537" r:id="rId9"/>
    <p:sldId id="538" r:id="rId10"/>
    <p:sldId id="540" r:id="rId11"/>
    <p:sldId id="539" r:id="rId12"/>
    <p:sldId id="541" r:id="rId13"/>
    <p:sldId id="542" r:id="rId14"/>
    <p:sldId id="543" r:id="rId15"/>
    <p:sldId id="544" r:id="rId16"/>
    <p:sldId id="546" r:id="rId17"/>
    <p:sldId id="547" r:id="rId18"/>
    <p:sldId id="549" r:id="rId19"/>
    <p:sldId id="550" r:id="rId20"/>
    <p:sldId id="551" r:id="rId21"/>
    <p:sldId id="492"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0" userDrawn="1">
          <p15:clr>
            <a:srgbClr val="A4A3A4"/>
          </p15:clr>
        </p15:guide>
        <p15:guide id="2" orient="horz" pos="2568"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5D5"/>
    <a:srgbClr val="44546A"/>
    <a:srgbClr val="CFC6D5"/>
    <a:srgbClr val="E7E8ED"/>
    <a:srgbClr val="878787"/>
    <a:srgbClr val="B8BDC8"/>
    <a:srgbClr val="CFD2DA"/>
    <a:srgbClr val="E8E6E6"/>
    <a:srgbClr val="A1ABBB"/>
    <a:srgbClr val="8C95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5" autoAdjust="0"/>
    <p:restoredTop sz="94660"/>
  </p:normalViewPr>
  <p:slideViewPr>
    <p:cSldViewPr snapToGrid="0" showGuides="1">
      <p:cViewPr varScale="1">
        <p:scale>
          <a:sx n="64" d="100"/>
          <a:sy n="64" d="100"/>
        </p:scale>
        <p:origin x="924" y="52"/>
      </p:cViewPr>
      <p:guideLst>
        <p:guide orient="horz" pos="1820"/>
        <p:guide orient="horz" pos="2568"/>
        <p:guide pos="3840"/>
      </p:guideLst>
    </p:cSldViewPr>
  </p:slideViewPr>
  <p:notesTextViewPr>
    <p:cViewPr>
      <p:scale>
        <a:sx n="75" d="100"/>
        <a:sy n="7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644D3-94CA-4141-A966-DC606E93B6D3}" type="datetimeFigureOut">
              <a:rPr lang="de-DE" smtClean="0"/>
              <a:t>11.07.2024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73CEC-A861-2D40-A606-73FB61E50C01}" type="slidenum">
              <a:rPr lang="de-DE" smtClean="0"/>
              <a:t>‹#›</a:t>
            </a:fld>
            <a:endParaRPr lang="de-DE"/>
          </a:p>
        </p:txBody>
      </p:sp>
    </p:spTree>
    <p:extLst>
      <p:ext uri="{BB962C8B-B14F-4D97-AF65-F5344CB8AC3E}">
        <p14:creationId xmlns:p14="http://schemas.microsoft.com/office/powerpoint/2010/main" val="852729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_title">
    <p:spTree>
      <p:nvGrpSpPr>
        <p:cNvPr id="1" name=""/>
        <p:cNvGrpSpPr/>
        <p:nvPr/>
      </p:nvGrpSpPr>
      <p:grpSpPr>
        <a:xfrm>
          <a:off x="0" y="0"/>
          <a:ext cx="0" cy="0"/>
          <a:chOff x="0" y="0"/>
          <a:chExt cx="0" cy="0"/>
        </a:xfrm>
      </p:grpSpPr>
      <p:sp>
        <p:nvSpPr>
          <p:cNvPr id="11" name="Bildplatzhalter 8">
            <a:extLst>
              <a:ext uri="{FF2B5EF4-FFF2-40B4-BE49-F238E27FC236}">
                <a16:creationId xmlns:a16="http://schemas.microsoft.com/office/drawing/2014/main" id="{8E10D402-2B55-F000-AABA-DD5EFB80CB87}"/>
              </a:ext>
            </a:extLst>
          </p:cNvPr>
          <p:cNvSpPr>
            <a:spLocks noGrp="1"/>
          </p:cNvSpPr>
          <p:nvPr>
            <p:ph type="pic" sz="quarter" idx="13"/>
          </p:nvPr>
        </p:nvSpPr>
        <p:spPr>
          <a:xfrm>
            <a:off x="0" y="0"/>
            <a:ext cx="12192000" cy="6858000"/>
          </a:xfrm>
          <a:prstGeom prst="rect">
            <a:avLst/>
          </a:prstGeom>
        </p:spPr>
        <p:txBody>
          <a:bodyPr anchor="ctr"/>
          <a:lstStyle>
            <a:lvl1pPr marL="0" indent="0" algn="ctr">
              <a:buNone/>
              <a:defRPr/>
            </a:lvl1pPr>
          </a:lstStyle>
          <a:p>
            <a:endParaRPr lang="de-DE" dirty="0"/>
          </a:p>
        </p:txBody>
      </p:sp>
      <p:sp>
        <p:nvSpPr>
          <p:cNvPr id="3" name="Rectangle 2">
            <a:extLst>
              <a:ext uri="{FF2B5EF4-FFF2-40B4-BE49-F238E27FC236}">
                <a16:creationId xmlns:a16="http://schemas.microsoft.com/office/drawing/2014/main" id="{852FD952-AA5A-A258-3D2D-5B7F86068505}"/>
              </a:ext>
            </a:extLst>
          </p:cNvPr>
          <p:cNvSpPr/>
          <p:nvPr userDrawn="1"/>
        </p:nvSpPr>
        <p:spPr>
          <a:xfrm>
            <a:off x="0" y="685799"/>
            <a:ext cx="45719" cy="790481"/>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9" name="Title 8">
            <a:extLst>
              <a:ext uri="{FF2B5EF4-FFF2-40B4-BE49-F238E27FC236}">
                <a16:creationId xmlns:a16="http://schemas.microsoft.com/office/drawing/2014/main" id="{31A89739-5365-713D-C152-618B429E66B5}"/>
              </a:ext>
            </a:extLst>
          </p:cNvPr>
          <p:cNvSpPr>
            <a:spLocks noGrp="1"/>
          </p:cNvSpPr>
          <p:nvPr>
            <p:ph type="title"/>
          </p:nvPr>
        </p:nvSpPr>
        <p:spPr/>
        <p:txBody>
          <a:bodyPr/>
          <a:lstStyle/>
          <a:p>
            <a:r>
              <a:rPr lang="en-US" dirty="0"/>
              <a:t>Click to edit Master title style</a:t>
            </a:r>
          </a:p>
        </p:txBody>
      </p:sp>
      <p:sp>
        <p:nvSpPr>
          <p:cNvPr id="16" name="Text Placeholder 14">
            <a:extLst>
              <a:ext uri="{FF2B5EF4-FFF2-40B4-BE49-F238E27FC236}">
                <a16:creationId xmlns:a16="http://schemas.microsoft.com/office/drawing/2014/main" id="{A05E251A-43FB-707C-D054-89564518E9F8}"/>
              </a:ext>
            </a:extLst>
          </p:cNvPr>
          <p:cNvSpPr>
            <a:spLocks noGrp="1"/>
          </p:cNvSpPr>
          <p:nvPr>
            <p:ph type="body" sz="quarter" idx="14"/>
          </p:nvPr>
        </p:nvSpPr>
        <p:spPr>
          <a:xfrm>
            <a:off x="595312" y="2380768"/>
            <a:ext cx="4905375" cy="1093787"/>
          </a:xfrm>
          <a:prstGeom prst="rect">
            <a:avLst/>
          </a:prstGeom>
        </p:spPr>
        <p:txBody>
          <a:bodyPr/>
          <a:lstStyle>
            <a:lvl1pPr marL="0" indent="0">
              <a:lnSpc>
                <a:spcPct val="100000"/>
              </a:lnSpc>
              <a:buNone/>
              <a:defRPr lang="en-GB" sz="2000" b="0" i="0" kern="1200" dirty="0" smtClean="0">
                <a:solidFill>
                  <a:schemeClr val="bg1"/>
                </a:solidFill>
                <a:latin typeface="Montserrat" pitchFamily="2" charset="77"/>
                <a:ea typeface="+mn-ea"/>
                <a:cs typeface="+mn-cs"/>
              </a:defRPr>
            </a:lvl1pPr>
            <a:lvl2pPr marL="457200" indent="0">
              <a:buNone/>
              <a:defRPr lang="en-GB" sz="2000" kern="1200" dirty="0" smtClean="0">
                <a:solidFill>
                  <a:schemeClr val="bg1"/>
                </a:solidFill>
                <a:latin typeface="Montserrat "/>
                <a:ea typeface="+mn-ea"/>
                <a:cs typeface="+mn-cs"/>
              </a:defRPr>
            </a:lvl2pPr>
            <a:lvl3pPr marL="914400" indent="0">
              <a:buNone/>
              <a:defRPr lang="en-GB" sz="2000" kern="1200" dirty="0" smtClean="0">
                <a:solidFill>
                  <a:schemeClr val="tx1"/>
                </a:solidFill>
                <a:latin typeface="Montserrat "/>
                <a:ea typeface="+mn-ea"/>
                <a:cs typeface="+mn-cs"/>
              </a:defRPr>
            </a:lvl3pPr>
            <a:lvl4pPr marL="1371600" indent="0">
              <a:buNone/>
              <a:defRPr lang="en-GB" sz="2000" kern="1200" dirty="0" smtClean="0">
                <a:solidFill>
                  <a:schemeClr val="tx1"/>
                </a:solidFill>
                <a:latin typeface="Montserrat "/>
                <a:ea typeface="+mn-ea"/>
                <a:cs typeface="+mn-cs"/>
              </a:defRPr>
            </a:lvl4pPr>
            <a:lvl5pPr marL="1828800" indent="0">
              <a:buNone/>
              <a:defRPr lang="en-AU" sz="2000" kern="1200" dirty="0">
                <a:solidFill>
                  <a:schemeClr val="tx1"/>
                </a:solidFill>
                <a:latin typeface="Montserrat "/>
                <a:ea typeface="+mn-ea"/>
                <a:cs typeface="+mn-cs"/>
              </a:defRPr>
            </a:lvl5pPr>
          </a:lstStyle>
          <a:p>
            <a:pPr lvl="0"/>
            <a:r>
              <a:rPr lang="en-GB" dirty="0"/>
              <a:t>Click to edit Master text</a:t>
            </a:r>
            <a:endParaRPr lang="en-AU" dirty="0"/>
          </a:p>
        </p:txBody>
      </p:sp>
      <p:sp>
        <p:nvSpPr>
          <p:cNvPr id="19" name="Text Placeholder 18">
            <a:extLst>
              <a:ext uri="{FF2B5EF4-FFF2-40B4-BE49-F238E27FC236}">
                <a16:creationId xmlns:a16="http://schemas.microsoft.com/office/drawing/2014/main" id="{69F6BB53-965E-F4CB-810B-59A0CBF76CA2}"/>
              </a:ext>
            </a:extLst>
          </p:cNvPr>
          <p:cNvSpPr>
            <a:spLocks noGrp="1"/>
          </p:cNvSpPr>
          <p:nvPr>
            <p:ph type="body" sz="quarter" idx="15"/>
          </p:nvPr>
        </p:nvSpPr>
        <p:spPr>
          <a:xfrm>
            <a:off x="594026" y="1130400"/>
            <a:ext cx="8334375" cy="395287"/>
          </a:xfrm>
          <a:prstGeom prst="rect">
            <a:avLst/>
          </a:prstGeom>
        </p:spPr>
        <p:txBody>
          <a:bodyPr/>
          <a:lstStyle>
            <a:lvl1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1pPr>
            <a:lvl2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2pPr>
            <a:lvl3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3pPr>
            <a:lvl4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4pPr>
            <a:lvl5pPr marL="0" indent="0" algn="l" defTabSz="914400" rtl="0" eaLnBrk="1" latinLnBrk="0" hangingPunct="1">
              <a:lnSpc>
                <a:spcPct val="130000"/>
              </a:lnSpc>
              <a:spcBef>
                <a:spcPct val="0"/>
              </a:spcBef>
              <a:buFontTx/>
              <a:buNone/>
              <a:defRPr lang="en-AU" sz="1400" kern="1200" dirty="0">
                <a:solidFill>
                  <a:srgbClr val="7B6C93"/>
                </a:solidFill>
                <a:latin typeface="Montserrat Medium" panose="00000600000000000000" pitchFamily="50" charset="-18"/>
                <a:ea typeface="+mn-ea"/>
                <a:cs typeface="+mn-cs"/>
              </a:defRPr>
            </a:lvl5pPr>
          </a:lstStyle>
          <a:p>
            <a:pPr lvl="0"/>
            <a:r>
              <a:rPr lang="en-GB" dirty="0"/>
              <a:t>Click to edit Master text styles</a:t>
            </a:r>
            <a:endParaRPr lang="en-AU" dirty="0"/>
          </a:p>
        </p:txBody>
      </p:sp>
    </p:spTree>
    <p:extLst>
      <p:ext uri="{BB962C8B-B14F-4D97-AF65-F5344CB8AC3E}">
        <p14:creationId xmlns:p14="http://schemas.microsoft.com/office/powerpoint/2010/main" val="144156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one_column">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974" y="1501200"/>
            <a:ext cx="11295063" cy="4742857"/>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Tree>
    <p:extLst>
      <p:ext uri="{BB962C8B-B14F-4D97-AF65-F5344CB8AC3E}">
        <p14:creationId xmlns:p14="http://schemas.microsoft.com/office/powerpoint/2010/main" val="2620909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wo_columns_wide_picture-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1890-0505-5B85-B6CC-AC6BE9641F43}"/>
              </a:ext>
            </a:extLst>
          </p:cNvPr>
          <p:cNvSpPr>
            <a:spLocks noGrp="1"/>
          </p:cNvSpPr>
          <p:nvPr>
            <p:ph type="title"/>
          </p:nvPr>
        </p:nvSpPr>
        <p:spPr/>
        <p:txBody>
          <a:bodyPr/>
          <a:lstStyle/>
          <a:p>
            <a:r>
              <a:rPr lang="en-GB"/>
              <a:t>Click to edit Master title style</a:t>
            </a:r>
            <a:endParaRPr lang="en-AU"/>
          </a:p>
        </p:txBody>
      </p:sp>
      <p:sp>
        <p:nvSpPr>
          <p:cNvPr id="6" name="Rectangle 5">
            <a:extLst>
              <a:ext uri="{FF2B5EF4-FFF2-40B4-BE49-F238E27FC236}">
                <a16:creationId xmlns:a16="http://schemas.microsoft.com/office/drawing/2014/main" id="{AF6501A1-1B6A-DFDA-CA07-2CDD50A95D21}"/>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7" name="Bildplatzhalter 8">
            <a:extLst>
              <a:ext uri="{FF2B5EF4-FFF2-40B4-BE49-F238E27FC236}">
                <a16:creationId xmlns:a16="http://schemas.microsoft.com/office/drawing/2014/main" id="{D72C1A4C-3F11-B433-9A9A-3106D830B639}"/>
              </a:ext>
            </a:extLst>
          </p:cNvPr>
          <p:cNvSpPr>
            <a:spLocks noGrp="1"/>
          </p:cNvSpPr>
          <p:nvPr>
            <p:ph type="pic" sz="quarter" idx="13"/>
          </p:nvPr>
        </p:nvSpPr>
        <p:spPr>
          <a:xfrm>
            <a:off x="561600" y="3524493"/>
            <a:ext cx="11295438" cy="2356340"/>
          </a:xfrm>
          <a:prstGeom prst="rect">
            <a:avLst/>
          </a:prstGeom>
        </p:spPr>
        <p:txBody>
          <a:bodyPr/>
          <a:lstStyle>
            <a:lvl1pPr marL="0" indent="0">
              <a:buNone/>
              <a:defRPr/>
            </a:lvl1pPr>
          </a:lstStyle>
          <a:p>
            <a:endParaRPr lang="de-DE" dirty="0"/>
          </a:p>
        </p:txBody>
      </p:sp>
      <p:sp>
        <p:nvSpPr>
          <p:cNvPr id="8" name="Text Placeholder 13">
            <a:extLst>
              <a:ext uri="{FF2B5EF4-FFF2-40B4-BE49-F238E27FC236}">
                <a16:creationId xmlns:a16="http://schemas.microsoft.com/office/drawing/2014/main" id="{815E33E5-5549-E759-2C0D-437B11654C3D}"/>
              </a:ext>
            </a:extLst>
          </p:cNvPr>
          <p:cNvSpPr>
            <a:spLocks noGrp="1"/>
          </p:cNvSpPr>
          <p:nvPr>
            <p:ph type="body" sz="quarter" idx="14"/>
          </p:nvPr>
        </p:nvSpPr>
        <p:spPr>
          <a:xfrm>
            <a:off x="561974" y="1501200"/>
            <a:ext cx="7042593" cy="1983541"/>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9" name="Text Placeholder 13">
            <a:extLst>
              <a:ext uri="{FF2B5EF4-FFF2-40B4-BE49-F238E27FC236}">
                <a16:creationId xmlns:a16="http://schemas.microsoft.com/office/drawing/2014/main" id="{F2DAC9F9-7762-7526-FD04-29B066565A7A}"/>
              </a:ext>
            </a:extLst>
          </p:cNvPr>
          <p:cNvSpPr>
            <a:spLocks noGrp="1"/>
          </p:cNvSpPr>
          <p:nvPr>
            <p:ph type="body" sz="quarter" idx="15"/>
          </p:nvPr>
        </p:nvSpPr>
        <p:spPr>
          <a:xfrm>
            <a:off x="7812911" y="1501200"/>
            <a:ext cx="4044127" cy="1983541"/>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Tree>
    <p:extLst>
      <p:ext uri="{BB962C8B-B14F-4D97-AF65-F5344CB8AC3E}">
        <p14:creationId xmlns:p14="http://schemas.microsoft.com/office/powerpoint/2010/main" val="41795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wo_columns_wide_picture_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1890-0505-5B85-B6CC-AC6BE9641F43}"/>
              </a:ext>
            </a:extLst>
          </p:cNvPr>
          <p:cNvSpPr>
            <a:spLocks noGrp="1"/>
          </p:cNvSpPr>
          <p:nvPr>
            <p:ph type="title"/>
          </p:nvPr>
        </p:nvSpPr>
        <p:spPr/>
        <p:txBody>
          <a:bodyPr/>
          <a:lstStyle/>
          <a:p>
            <a:r>
              <a:rPr lang="en-GB"/>
              <a:t>Click to edit Master title style</a:t>
            </a:r>
            <a:endParaRPr lang="en-AU"/>
          </a:p>
        </p:txBody>
      </p:sp>
      <p:sp>
        <p:nvSpPr>
          <p:cNvPr id="6" name="Rectangle 5">
            <a:extLst>
              <a:ext uri="{FF2B5EF4-FFF2-40B4-BE49-F238E27FC236}">
                <a16:creationId xmlns:a16="http://schemas.microsoft.com/office/drawing/2014/main" id="{AF6501A1-1B6A-DFDA-CA07-2CDD50A95D21}"/>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7" name="Bildplatzhalter 8">
            <a:extLst>
              <a:ext uri="{FF2B5EF4-FFF2-40B4-BE49-F238E27FC236}">
                <a16:creationId xmlns:a16="http://schemas.microsoft.com/office/drawing/2014/main" id="{D72C1A4C-3F11-B433-9A9A-3106D830B639}"/>
              </a:ext>
            </a:extLst>
          </p:cNvPr>
          <p:cNvSpPr>
            <a:spLocks noGrp="1"/>
          </p:cNvSpPr>
          <p:nvPr>
            <p:ph type="pic" sz="quarter" idx="13"/>
          </p:nvPr>
        </p:nvSpPr>
        <p:spPr>
          <a:xfrm>
            <a:off x="561600" y="4218039"/>
            <a:ext cx="11295438" cy="1662793"/>
          </a:xfrm>
          <a:prstGeom prst="rect">
            <a:avLst/>
          </a:prstGeom>
        </p:spPr>
        <p:txBody>
          <a:bodyPr/>
          <a:lstStyle>
            <a:lvl1pPr marL="0" indent="0">
              <a:buNone/>
              <a:defRPr/>
            </a:lvl1pPr>
          </a:lstStyle>
          <a:p>
            <a:endParaRPr lang="de-DE" dirty="0"/>
          </a:p>
        </p:txBody>
      </p:sp>
      <p:sp>
        <p:nvSpPr>
          <p:cNvPr id="8" name="Text Placeholder 13">
            <a:extLst>
              <a:ext uri="{FF2B5EF4-FFF2-40B4-BE49-F238E27FC236}">
                <a16:creationId xmlns:a16="http://schemas.microsoft.com/office/drawing/2014/main" id="{815E33E5-5549-E759-2C0D-437B11654C3D}"/>
              </a:ext>
            </a:extLst>
          </p:cNvPr>
          <p:cNvSpPr>
            <a:spLocks noGrp="1"/>
          </p:cNvSpPr>
          <p:nvPr>
            <p:ph type="body" sz="quarter" idx="14"/>
          </p:nvPr>
        </p:nvSpPr>
        <p:spPr>
          <a:xfrm>
            <a:off x="561975" y="1501200"/>
            <a:ext cx="3971926" cy="2724321"/>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9" name="Text Placeholder 13">
            <a:extLst>
              <a:ext uri="{FF2B5EF4-FFF2-40B4-BE49-F238E27FC236}">
                <a16:creationId xmlns:a16="http://schemas.microsoft.com/office/drawing/2014/main" id="{F2DAC9F9-7762-7526-FD04-29B066565A7A}"/>
              </a:ext>
            </a:extLst>
          </p:cNvPr>
          <p:cNvSpPr>
            <a:spLocks noGrp="1"/>
          </p:cNvSpPr>
          <p:nvPr>
            <p:ph type="body" sz="quarter" idx="15"/>
          </p:nvPr>
        </p:nvSpPr>
        <p:spPr>
          <a:xfrm>
            <a:off x="4699001" y="1501200"/>
            <a:ext cx="4197000" cy="2724321"/>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Tree>
    <p:extLst>
      <p:ext uri="{BB962C8B-B14F-4D97-AF65-F5344CB8AC3E}">
        <p14:creationId xmlns:p14="http://schemas.microsoft.com/office/powerpoint/2010/main" val="2925488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product_description">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975" y="1501200"/>
            <a:ext cx="3835402" cy="4287658"/>
          </a:xfrm>
          <a:prstGeom prst="rect">
            <a:avLst/>
          </a:prstGeom>
        </p:spPr>
        <p:txBody>
          <a:bodyPr/>
          <a:lstStyle>
            <a:lvl1pPr marL="180000"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22" name="Picture Placeholder 21">
            <a:extLst>
              <a:ext uri="{FF2B5EF4-FFF2-40B4-BE49-F238E27FC236}">
                <a16:creationId xmlns:a16="http://schemas.microsoft.com/office/drawing/2014/main" id="{E4BAD798-986F-F6AE-D4F1-A5C00EABE322}"/>
              </a:ext>
            </a:extLst>
          </p:cNvPr>
          <p:cNvSpPr>
            <a:spLocks noGrp="1"/>
          </p:cNvSpPr>
          <p:nvPr>
            <p:ph type="pic" sz="quarter" idx="14"/>
          </p:nvPr>
        </p:nvSpPr>
        <p:spPr>
          <a:xfrm>
            <a:off x="5884863" y="4107542"/>
            <a:ext cx="6307137" cy="2346431"/>
          </a:xfrm>
          <a:prstGeom prst="rect">
            <a:avLst/>
          </a:prstGeom>
        </p:spPr>
        <p:txBody>
          <a:bodyPr/>
          <a:lstStyle>
            <a:lvl1pPr marL="0" indent="0" algn="ctr">
              <a:buNone/>
              <a:defRPr/>
            </a:lvl1pPr>
          </a:lstStyle>
          <a:p>
            <a:endParaRPr lang="en-AU"/>
          </a:p>
        </p:txBody>
      </p:sp>
      <p:sp>
        <p:nvSpPr>
          <p:cNvPr id="4" name="Text Placeholder 13">
            <a:extLst>
              <a:ext uri="{FF2B5EF4-FFF2-40B4-BE49-F238E27FC236}">
                <a16:creationId xmlns:a16="http://schemas.microsoft.com/office/drawing/2014/main" id="{D281FBEA-AE0B-F283-7702-B5FC70B112B7}"/>
              </a:ext>
            </a:extLst>
          </p:cNvPr>
          <p:cNvSpPr>
            <a:spLocks noGrp="1"/>
          </p:cNvSpPr>
          <p:nvPr>
            <p:ph type="body" sz="quarter" idx="15"/>
          </p:nvPr>
        </p:nvSpPr>
        <p:spPr>
          <a:xfrm>
            <a:off x="5884863" y="1501200"/>
            <a:ext cx="5745162" cy="2302376"/>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Tree>
    <p:extLst>
      <p:ext uri="{BB962C8B-B14F-4D97-AF65-F5344CB8AC3E}">
        <p14:creationId xmlns:p14="http://schemas.microsoft.com/office/powerpoint/2010/main" val="270614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_subtitle">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E4CB7D4-62E9-4B23-24E5-44ED5E118A8F}"/>
              </a:ext>
            </a:extLst>
          </p:cNvPr>
          <p:cNvSpPr>
            <a:spLocks noGrp="1"/>
          </p:cNvSpPr>
          <p:nvPr>
            <p:ph type="title"/>
          </p:nvPr>
        </p:nvSpPr>
        <p:spPr>
          <a:xfrm>
            <a:off x="561600" y="716400"/>
            <a:ext cx="8334401" cy="478800"/>
          </a:xfrm>
        </p:spPr>
        <p:txBody>
          <a:bodyPr/>
          <a:lstStyle/>
          <a:p>
            <a:r>
              <a:rPr lang="en-US" dirty="0"/>
              <a:t>Click to edit Master title style</a:t>
            </a:r>
          </a:p>
        </p:txBody>
      </p:sp>
      <p:sp>
        <p:nvSpPr>
          <p:cNvPr id="14" name="Rectangle 13">
            <a:extLst>
              <a:ext uri="{FF2B5EF4-FFF2-40B4-BE49-F238E27FC236}">
                <a16:creationId xmlns:a16="http://schemas.microsoft.com/office/drawing/2014/main" id="{467AFD72-2408-41BD-E4DA-C6571F18D259}"/>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2" name="Text Placeholder 13">
            <a:extLst>
              <a:ext uri="{FF2B5EF4-FFF2-40B4-BE49-F238E27FC236}">
                <a16:creationId xmlns:a16="http://schemas.microsoft.com/office/drawing/2014/main" id="{A4680E12-2D7F-E4D5-E0DC-326AC059E28F}"/>
              </a:ext>
            </a:extLst>
          </p:cNvPr>
          <p:cNvSpPr>
            <a:spLocks noGrp="1"/>
          </p:cNvSpPr>
          <p:nvPr>
            <p:ph type="body" sz="quarter" idx="14"/>
          </p:nvPr>
        </p:nvSpPr>
        <p:spPr>
          <a:xfrm>
            <a:off x="561600" y="1502233"/>
            <a:ext cx="8305671" cy="1983541"/>
          </a:xfrm>
          <a:prstGeom prst="rect">
            <a:avLst/>
          </a:prstGeom>
        </p:spPr>
        <p:txBody>
          <a:bodyPr/>
          <a:lstStyle>
            <a:lvl1pPr marL="0" indent="0">
              <a:lnSpc>
                <a:spcPts val="1000"/>
              </a:lnSpc>
              <a:spcBef>
                <a:spcPts val="600"/>
              </a:spcBef>
              <a:buClr>
                <a:schemeClr val="accent1"/>
              </a:buClr>
              <a:buSzPct val="70000"/>
              <a:buFont typeface="Arial" panose="020B0604020202020204" pitchFamily="34" charset="0"/>
              <a:buNone/>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133350" indent="0">
              <a:lnSpc>
                <a:spcPts val="1000"/>
              </a:lnSpc>
              <a:spcBef>
                <a:spcPts val="600"/>
              </a:spcBef>
              <a:buClr>
                <a:schemeClr val="accent1"/>
              </a:buClr>
              <a:buSzPct val="70000"/>
              <a:buFont typeface="Arial" panose="020B0604020202020204" pitchFamily="34" charset="0"/>
              <a:buNone/>
              <a:tabLst/>
              <a:defRPr lang="en-GB" sz="1000" kern="1200" dirty="0" smtClean="0">
                <a:solidFill>
                  <a:srgbClr val="44546A"/>
                </a:solidFill>
                <a:latin typeface="Montserrat" panose="00000500000000000000" pitchFamily="50" charset="0"/>
                <a:ea typeface="+mn-ea"/>
                <a:cs typeface="+mn-cs"/>
              </a:defRPr>
            </a:lvl6pPr>
            <a:lvl7pPr marL="266700" indent="0">
              <a:lnSpc>
                <a:spcPts val="1000"/>
              </a:lnSpc>
              <a:spcBef>
                <a:spcPts val="600"/>
              </a:spcBef>
              <a:buClr>
                <a:schemeClr val="accent1"/>
              </a:buClr>
              <a:buSzPct val="70000"/>
              <a:buFont typeface="Arial" panose="020B0604020202020204" pitchFamily="34" charset="0"/>
              <a:buNone/>
              <a:tabLst/>
              <a:defRPr lang="en-GB" sz="1000" kern="1200" dirty="0" smtClean="0">
                <a:solidFill>
                  <a:srgbClr val="44546A"/>
                </a:solidFill>
                <a:latin typeface="Montserrat" panose="00000500000000000000" pitchFamily="50" charset="0"/>
                <a:ea typeface="+mn-ea"/>
                <a:cs typeface="+mn-cs"/>
              </a:defRPr>
            </a:lvl7pPr>
            <a:lvl8pPr marL="403225" indent="0">
              <a:lnSpc>
                <a:spcPts val="1000"/>
              </a:lnSpc>
              <a:spcBef>
                <a:spcPts val="600"/>
              </a:spcBef>
              <a:buClr>
                <a:schemeClr val="accent1"/>
              </a:buClr>
              <a:buSzPct val="70000"/>
              <a:buFont typeface="Arial" panose="020B0604020202020204" pitchFamily="34" charset="0"/>
              <a:buNone/>
              <a:tabLst/>
              <a:defRPr lang="en-GB" sz="1000" kern="1200" dirty="0" smtClean="0">
                <a:solidFill>
                  <a:srgbClr val="44546A"/>
                </a:solidFill>
                <a:latin typeface="Montserrat" panose="00000500000000000000" pitchFamily="50" charset="0"/>
                <a:ea typeface="+mn-ea"/>
                <a:cs typeface="+mn-cs"/>
              </a:defRPr>
            </a:lvl8pPr>
            <a:lvl9pPr marL="538162" indent="0">
              <a:lnSpc>
                <a:spcPts val="1000"/>
              </a:lnSpc>
              <a:spcBef>
                <a:spcPts val="600"/>
              </a:spcBef>
              <a:buClr>
                <a:schemeClr val="accent1"/>
              </a:buClr>
              <a:buSzPct val="70000"/>
              <a:buFont typeface="Arial" panose="020B0604020202020204" pitchFamily="34" charset="0"/>
              <a:buNone/>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p:txBody>
      </p:sp>
    </p:spTree>
    <p:extLst>
      <p:ext uri="{BB962C8B-B14F-4D97-AF65-F5344CB8AC3E}">
        <p14:creationId xmlns:p14="http://schemas.microsoft.com/office/powerpoint/2010/main" val="2360883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1A9C98B9-F1BC-3CB5-8909-F2515ADB17BC}"/>
              </a:ext>
            </a:extLst>
          </p:cNvPr>
          <p:cNvSpPr>
            <a:spLocks noGrp="1"/>
          </p:cNvSpPr>
          <p:nvPr>
            <p:ph type="title"/>
          </p:nvPr>
        </p:nvSpPr>
        <p:spPr>
          <a:xfrm>
            <a:off x="561600" y="716400"/>
            <a:ext cx="8334401" cy="478800"/>
          </a:xfrm>
        </p:spPr>
        <p:txBody>
          <a:bodyPr/>
          <a:lstStyle/>
          <a:p>
            <a:r>
              <a:rPr lang="en-US" dirty="0"/>
              <a:t>Click to edit Master title style</a:t>
            </a:r>
          </a:p>
        </p:txBody>
      </p:sp>
    </p:spTree>
    <p:extLst>
      <p:ext uri="{BB962C8B-B14F-4D97-AF65-F5344CB8AC3E}">
        <p14:creationId xmlns:p14="http://schemas.microsoft.com/office/powerpoint/2010/main" val="2279656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1A9C98B9-F1BC-3CB5-8909-F2515ADB17BC}"/>
              </a:ext>
            </a:extLst>
          </p:cNvPr>
          <p:cNvSpPr>
            <a:spLocks noGrp="1"/>
          </p:cNvSpPr>
          <p:nvPr>
            <p:ph type="title"/>
          </p:nvPr>
        </p:nvSpPr>
        <p:spPr>
          <a:xfrm>
            <a:off x="561600" y="716400"/>
            <a:ext cx="8334401" cy="478800"/>
          </a:xfrm>
        </p:spPr>
        <p:txBody>
          <a:bodyPr/>
          <a:lstStyle/>
          <a:p>
            <a:r>
              <a:rPr lang="en-US" dirty="0"/>
              <a:t>Click to edit Master title style</a:t>
            </a:r>
          </a:p>
        </p:txBody>
      </p:sp>
      <p:sp>
        <p:nvSpPr>
          <p:cNvPr id="8" name="Rectangle 7">
            <a:extLst>
              <a:ext uri="{FF2B5EF4-FFF2-40B4-BE49-F238E27FC236}">
                <a16:creationId xmlns:a16="http://schemas.microsoft.com/office/drawing/2014/main" id="{55F0C41A-7CDD-6304-291F-BB254D684602}"/>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5" name="Table Placeholder 4">
            <a:extLst>
              <a:ext uri="{FF2B5EF4-FFF2-40B4-BE49-F238E27FC236}">
                <a16:creationId xmlns:a16="http://schemas.microsoft.com/office/drawing/2014/main" id="{90AEB067-6552-7CC0-C375-5F5ACFA3E7A3}"/>
              </a:ext>
            </a:extLst>
          </p:cNvPr>
          <p:cNvSpPr>
            <a:spLocks noGrp="1"/>
          </p:cNvSpPr>
          <p:nvPr>
            <p:ph type="tbl" sz="quarter" idx="10"/>
          </p:nvPr>
        </p:nvSpPr>
        <p:spPr>
          <a:xfrm>
            <a:off x="561600" y="1578694"/>
            <a:ext cx="8334400" cy="1530266"/>
          </a:xfrm>
          <a:prstGeom prst="rect">
            <a:avLst/>
          </a:prstGeom>
        </p:spPr>
        <p:txBody>
          <a:bodyPr anchor="ctr" anchorCtr="0"/>
          <a:lstStyle>
            <a:lvl1pPr marL="0" indent="0">
              <a:buFontTx/>
              <a:buNone/>
              <a:defRPr sz="1100">
                <a:solidFill>
                  <a:schemeClr val="tx2"/>
                </a:solidFill>
              </a:defRPr>
            </a:lvl1pPr>
          </a:lstStyle>
          <a:p>
            <a:endParaRPr lang="en-AU" dirty="0"/>
          </a:p>
        </p:txBody>
      </p:sp>
    </p:spTree>
    <p:extLst>
      <p:ext uri="{BB962C8B-B14F-4D97-AF65-F5344CB8AC3E}">
        <p14:creationId xmlns:p14="http://schemas.microsoft.com/office/powerpoint/2010/main" val="1101410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itle">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1A9C98B9-F1BC-3CB5-8909-F2515ADB17BC}"/>
              </a:ext>
            </a:extLst>
          </p:cNvPr>
          <p:cNvSpPr>
            <a:spLocks noGrp="1"/>
          </p:cNvSpPr>
          <p:nvPr>
            <p:ph type="title"/>
          </p:nvPr>
        </p:nvSpPr>
        <p:spPr>
          <a:xfrm>
            <a:off x="561600" y="716400"/>
            <a:ext cx="8334401" cy="478800"/>
          </a:xfrm>
        </p:spPr>
        <p:txBody>
          <a:bodyPr/>
          <a:lstStyle/>
          <a:p>
            <a:r>
              <a:rPr lang="en-US" dirty="0"/>
              <a:t>Click to edit Master title style</a:t>
            </a:r>
          </a:p>
        </p:txBody>
      </p:sp>
      <p:sp>
        <p:nvSpPr>
          <p:cNvPr id="8" name="Rectangle 7">
            <a:extLst>
              <a:ext uri="{FF2B5EF4-FFF2-40B4-BE49-F238E27FC236}">
                <a16:creationId xmlns:a16="http://schemas.microsoft.com/office/drawing/2014/main" id="{55F0C41A-7CDD-6304-291F-BB254D684602}"/>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graphicFrame>
        <p:nvGraphicFramePr>
          <p:cNvPr id="2" name="Table 2">
            <a:extLst>
              <a:ext uri="{FF2B5EF4-FFF2-40B4-BE49-F238E27FC236}">
                <a16:creationId xmlns:a16="http://schemas.microsoft.com/office/drawing/2014/main" id="{0FB38109-5353-88AF-F024-043440AA70FF}"/>
              </a:ext>
            </a:extLst>
          </p:cNvPr>
          <p:cNvGraphicFramePr>
            <a:graphicFrameLocks noGrp="1"/>
          </p:cNvGraphicFramePr>
          <p:nvPr userDrawn="1">
            <p:extLst>
              <p:ext uri="{D42A27DB-BD31-4B8C-83A1-F6EECF244321}">
                <p14:modId xmlns:p14="http://schemas.microsoft.com/office/powerpoint/2010/main" val="1165556321"/>
              </p:ext>
            </p:extLst>
          </p:nvPr>
        </p:nvGraphicFramePr>
        <p:xfrm>
          <a:off x="561600" y="1711068"/>
          <a:ext cx="8128000" cy="1483360"/>
        </p:xfrm>
        <a:graphic>
          <a:graphicData uri="http://schemas.openxmlformats.org/drawingml/2006/table">
            <a:tbl>
              <a:tblPr firstRow="1" bandRow="1">
                <a:tableStyleId>{93296810-A885-4BE3-A3E7-6D5BEEA58F35}</a:tableStyleId>
              </a:tblPr>
              <a:tblGrid>
                <a:gridCol w="1625600">
                  <a:extLst>
                    <a:ext uri="{9D8B030D-6E8A-4147-A177-3AD203B41FA5}">
                      <a16:colId xmlns:a16="http://schemas.microsoft.com/office/drawing/2014/main" val="2684271168"/>
                    </a:ext>
                  </a:extLst>
                </a:gridCol>
                <a:gridCol w="1625600">
                  <a:extLst>
                    <a:ext uri="{9D8B030D-6E8A-4147-A177-3AD203B41FA5}">
                      <a16:colId xmlns:a16="http://schemas.microsoft.com/office/drawing/2014/main" val="434371769"/>
                    </a:ext>
                  </a:extLst>
                </a:gridCol>
                <a:gridCol w="1625600">
                  <a:extLst>
                    <a:ext uri="{9D8B030D-6E8A-4147-A177-3AD203B41FA5}">
                      <a16:colId xmlns:a16="http://schemas.microsoft.com/office/drawing/2014/main" val="3485738497"/>
                    </a:ext>
                  </a:extLst>
                </a:gridCol>
                <a:gridCol w="1625600">
                  <a:extLst>
                    <a:ext uri="{9D8B030D-6E8A-4147-A177-3AD203B41FA5}">
                      <a16:colId xmlns:a16="http://schemas.microsoft.com/office/drawing/2014/main" val="1028100832"/>
                    </a:ext>
                  </a:extLst>
                </a:gridCol>
                <a:gridCol w="1625600">
                  <a:extLst>
                    <a:ext uri="{9D8B030D-6E8A-4147-A177-3AD203B41FA5}">
                      <a16:colId xmlns:a16="http://schemas.microsoft.com/office/drawing/2014/main" val="85503408"/>
                    </a:ext>
                  </a:extLst>
                </a:gridCol>
              </a:tblGrid>
              <a:tr h="370840">
                <a:tc>
                  <a:txBody>
                    <a:bodyPr/>
                    <a:lstStyle/>
                    <a:p>
                      <a:endParaRPr lang="en-AU" sz="1100" dirty="0"/>
                    </a:p>
                  </a:txBody>
                  <a:tcPr/>
                </a:tc>
                <a:tc>
                  <a:txBody>
                    <a:bodyPr/>
                    <a:lstStyle/>
                    <a:p>
                      <a:endParaRPr lang="en-AU" sz="1100"/>
                    </a:p>
                  </a:txBody>
                  <a:tcPr/>
                </a:tc>
                <a:tc>
                  <a:txBody>
                    <a:bodyPr/>
                    <a:lstStyle/>
                    <a:p>
                      <a:endParaRPr lang="en-AU" sz="1100"/>
                    </a:p>
                  </a:txBody>
                  <a:tcPr/>
                </a:tc>
                <a:tc>
                  <a:txBody>
                    <a:bodyPr/>
                    <a:lstStyle/>
                    <a:p>
                      <a:endParaRPr lang="en-AU" sz="1100"/>
                    </a:p>
                  </a:txBody>
                  <a:tcPr/>
                </a:tc>
                <a:tc>
                  <a:txBody>
                    <a:bodyPr/>
                    <a:lstStyle/>
                    <a:p>
                      <a:endParaRPr lang="en-AU" sz="1100"/>
                    </a:p>
                  </a:txBody>
                  <a:tcPr/>
                </a:tc>
                <a:extLst>
                  <a:ext uri="{0D108BD9-81ED-4DB2-BD59-A6C34878D82A}">
                    <a16:rowId xmlns:a16="http://schemas.microsoft.com/office/drawing/2014/main" val="4057880412"/>
                  </a:ext>
                </a:extLst>
              </a:tr>
              <a:tr h="370840">
                <a:tc>
                  <a:txBody>
                    <a:bodyPr/>
                    <a:lstStyle/>
                    <a:p>
                      <a:endParaRPr lang="en-AU" sz="1100" dirty="0"/>
                    </a:p>
                  </a:txBody>
                  <a:tcPr/>
                </a:tc>
                <a:tc>
                  <a:txBody>
                    <a:bodyPr/>
                    <a:lstStyle/>
                    <a:p>
                      <a:endParaRPr lang="en-AU" sz="1100" dirty="0"/>
                    </a:p>
                  </a:txBody>
                  <a:tcPr/>
                </a:tc>
                <a:tc>
                  <a:txBody>
                    <a:bodyPr/>
                    <a:lstStyle/>
                    <a:p>
                      <a:endParaRPr lang="en-AU" sz="1100"/>
                    </a:p>
                  </a:txBody>
                  <a:tcPr/>
                </a:tc>
                <a:tc>
                  <a:txBody>
                    <a:bodyPr/>
                    <a:lstStyle/>
                    <a:p>
                      <a:endParaRPr lang="en-AU" sz="1100"/>
                    </a:p>
                  </a:txBody>
                  <a:tcPr/>
                </a:tc>
                <a:tc>
                  <a:txBody>
                    <a:bodyPr/>
                    <a:lstStyle/>
                    <a:p>
                      <a:endParaRPr lang="en-AU" sz="1100" dirty="0"/>
                    </a:p>
                  </a:txBody>
                  <a:tcPr/>
                </a:tc>
                <a:extLst>
                  <a:ext uri="{0D108BD9-81ED-4DB2-BD59-A6C34878D82A}">
                    <a16:rowId xmlns:a16="http://schemas.microsoft.com/office/drawing/2014/main" val="4275859788"/>
                  </a:ext>
                </a:extLst>
              </a:tr>
              <a:tr h="370840">
                <a:tc>
                  <a:txBody>
                    <a:bodyPr/>
                    <a:lstStyle/>
                    <a:p>
                      <a:endParaRPr lang="en-AU" sz="1100" dirty="0"/>
                    </a:p>
                  </a:txBody>
                  <a:tcPr/>
                </a:tc>
                <a:tc>
                  <a:txBody>
                    <a:bodyPr/>
                    <a:lstStyle/>
                    <a:p>
                      <a:endParaRPr lang="en-AU" sz="1100" dirty="0"/>
                    </a:p>
                  </a:txBody>
                  <a:tcPr/>
                </a:tc>
                <a:tc>
                  <a:txBody>
                    <a:bodyPr/>
                    <a:lstStyle/>
                    <a:p>
                      <a:endParaRPr lang="en-AU" sz="1100" dirty="0"/>
                    </a:p>
                  </a:txBody>
                  <a:tcPr/>
                </a:tc>
                <a:tc>
                  <a:txBody>
                    <a:bodyPr/>
                    <a:lstStyle/>
                    <a:p>
                      <a:endParaRPr lang="en-AU" sz="1100"/>
                    </a:p>
                  </a:txBody>
                  <a:tcPr/>
                </a:tc>
                <a:tc>
                  <a:txBody>
                    <a:bodyPr/>
                    <a:lstStyle/>
                    <a:p>
                      <a:endParaRPr lang="en-AU" sz="1100" dirty="0"/>
                    </a:p>
                  </a:txBody>
                  <a:tcPr/>
                </a:tc>
                <a:extLst>
                  <a:ext uri="{0D108BD9-81ED-4DB2-BD59-A6C34878D82A}">
                    <a16:rowId xmlns:a16="http://schemas.microsoft.com/office/drawing/2014/main" val="1855587804"/>
                  </a:ext>
                </a:extLst>
              </a:tr>
              <a:tr h="370840">
                <a:tc>
                  <a:txBody>
                    <a:bodyPr/>
                    <a:lstStyle/>
                    <a:p>
                      <a:endParaRPr lang="en-AU" sz="1100" dirty="0"/>
                    </a:p>
                  </a:txBody>
                  <a:tcPr/>
                </a:tc>
                <a:tc>
                  <a:txBody>
                    <a:bodyPr/>
                    <a:lstStyle/>
                    <a:p>
                      <a:endParaRPr lang="en-AU" sz="1100"/>
                    </a:p>
                  </a:txBody>
                  <a:tcPr/>
                </a:tc>
                <a:tc>
                  <a:txBody>
                    <a:bodyPr/>
                    <a:lstStyle/>
                    <a:p>
                      <a:endParaRPr lang="en-AU" sz="1100" dirty="0"/>
                    </a:p>
                  </a:txBody>
                  <a:tcPr/>
                </a:tc>
                <a:tc>
                  <a:txBody>
                    <a:bodyPr/>
                    <a:lstStyle/>
                    <a:p>
                      <a:endParaRPr lang="en-AU" sz="1100" dirty="0"/>
                    </a:p>
                  </a:txBody>
                  <a:tcPr/>
                </a:tc>
                <a:tc>
                  <a:txBody>
                    <a:bodyPr/>
                    <a:lstStyle/>
                    <a:p>
                      <a:endParaRPr lang="en-AU" sz="1100" dirty="0"/>
                    </a:p>
                  </a:txBody>
                  <a:tcPr/>
                </a:tc>
                <a:extLst>
                  <a:ext uri="{0D108BD9-81ED-4DB2-BD59-A6C34878D82A}">
                    <a16:rowId xmlns:a16="http://schemas.microsoft.com/office/drawing/2014/main" val="1915917514"/>
                  </a:ext>
                </a:extLst>
              </a:tr>
            </a:tbl>
          </a:graphicData>
        </a:graphic>
      </p:graphicFrame>
    </p:spTree>
    <p:extLst>
      <p:ext uri="{BB962C8B-B14F-4D97-AF65-F5344CB8AC3E}">
        <p14:creationId xmlns:p14="http://schemas.microsoft.com/office/powerpoint/2010/main" val="335973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hapter_titl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A47D25E-1765-4BC2-802A-3E2506C18B28}"/>
              </a:ext>
            </a:extLst>
          </p:cNvPr>
          <p:cNvSpPr>
            <a:spLocks noGrp="1"/>
          </p:cNvSpPr>
          <p:nvPr>
            <p:ph type="dt" sz="half" idx="10"/>
          </p:nvPr>
        </p:nvSpPr>
        <p:spPr>
          <a:xfrm>
            <a:off x="387625" y="6356349"/>
            <a:ext cx="2743200" cy="365125"/>
          </a:xfrm>
          <a:prstGeom prst="rect">
            <a:avLst/>
          </a:prstGeom>
        </p:spPr>
        <p:txBody>
          <a:bodyPr/>
          <a:lstStyle/>
          <a:p>
            <a:fld id="{A7AD8E95-45BA-4C04-8CC3-EB96453974FC}" type="datetimeFigureOut">
              <a:rPr lang="de-DE" smtClean="0"/>
              <a:t>11.07.2024</a:t>
            </a:fld>
            <a:endParaRPr lang="de-DE"/>
          </a:p>
        </p:txBody>
      </p:sp>
      <p:sp>
        <p:nvSpPr>
          <p:cNvPr id="5" name="Fußzeilenplatzhalter 4">
            <a:extLst>
              <a:ext uri="{FF2B5EF4-FFF2-40B4-BE49-F238E27FC236}">
                <a16:creationId xmlns:a16="http://schemas.microsoft.com/office/drawing/2014/main" id="{CFEE2784-34B4-470E-8AA7-C12DE09BC763}"/>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60AF132E-F26E-4982-B862-B53885C6F6BD}"/>
              </a:ext>
            </a:extLst>
          </p:cNvPr>
          <p:cNvSpPr>
            <a:spLocks noGrp="1"/>
          </p:cNvSpPr>
          <p:nvPr>
            <p:ph type="sldNum" sz="quarter" idx="12"/>
          </p:nvPr>
        </p:nvSpPr>
        <p:spPr>
          <a:xfrm>
            <a:off x="9172601" y="6356350"/>
            <a:ext cx="2684437" cy="365125"/>
          </a:xfrm>
          <a:prstGeom prst="rect">
            <a:avLst/>
          </a:prstGeom>
        </p:spPr>
        <p:txBody>
          <a:bodyPr/>
          <a:lstStyle/>
          <a:p>
            <a:fld id="{BEAC69F9-5B76-4F4F-BCB6-0EE1676C1350}" type="slidenum">
              <a:rPr lang="de-DE" smtClean="0"/>
              <a:t>‹#›</a:t>
            </a:fld>
            <a:endParaRPr lang="de-DE"/>
          </a:p>
        </p:txBody>
      </p:sp>
      <p:sp>
        <p:nvSpPr>
          <p:cNvPr id="9" name="Title 8">
            <a:extLst>
              <a:ext uri="{FF2B5EF4-FFF2-40B4-BE49-F238E27FC236}">
                <a16:creationId xmlns:a16="http://schemas.microsoft.com/office/drawing/2014/main" id="{31A89739-5365-713D-C152-618B429E66B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6EDD4C60-D227-B87A-8F5F-885580AD760C}"/>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1" name="Bildplatzhalter 8">
            <a:extLst>
              <a:ext uri="{FF2B5EF4-FFF2-40B4-BE49-F238E27FC236}">
                <a16:creationId xmlns:a16="http://schemas.microsoft.com/office/drawing/2014/main" id="{8E10D402-2B55-F000-AABA-DD5EFB80CB87}"/>
              </a:ext>
            </a:extLst>
          </p:cNvPr>
          <p:cNvSpPr>
            <a:spLocks noGrp="1"/>
          </p:cNvSpPr>
          <p:nvPr>
            <p:ph type="pic" sz="quarter" idx="13"/>
          </p:nvPr>
        </p:nvSpPr>
        <p:spPr>
          <a:xfrm>
            <a:off x="0" y="1829374"/>
            <a:ext cx="12192000" cy="4051458"/>
          </a:xfrm>
          <a:prstGeom prst="rect">
            <a:avLst/>
          </a:prstGeom>
        </p:spPr>
        <p:txBody>
          <a:bodyPr anchor="ctr"/>
          <a:lstStyle>
            <a:lvl1pPr marL="0" indent="0" algn="ctr">
              <a:buNone/>
              <a:defRPr/>
            </a:lvl1pPr>
          </a:lstStyle>
          <a:p>
            <a:endParaRPr lang="de-DE" dirty="0"/>
          </a:p>
        </p:txBody>
      </p:sp>
    </p:spTree>
    <p:extLst>
      <p:ext uri="{BB962C8B-B14F-4D97-AF65-F5344CB8AC3E}">
        <p14:creationId xmlns:p14="http://schemas.microsoft.com/office/powerpoint/2010/main" val="334345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hapter_tit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A89739-5365-713D-C152-618B429E66B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6EDD4C60-D227-B87A-8F5F-885580AD760C}"/>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1" name="Bildplatzhalter 8">
            <a:extLst>
              <a:ext uri="{FF2B5EF4-FFF2-40B4-BE49-F238E27FC236}">
                <a16:creationId xmlns:a16="http://schemas.microsoft.com/office/drawing/2014/main" id="{8E10D402-2B55-F000-AABA-DD5EFB80CB87}"/>
              </a:ext>
            </a:extLst>
          </p:cNvPr>
          <p:cNvSpPr>
            <a:spLocks noGrp="1"/>
          </p:cNvSpPr>
          <p:nvPr>
            <p:ph type="pic" sz="quarter" idx="13"/>
          </p:nvPr>
        </p:nvSpPr>
        <p:spPr>
          <a:xfrm>
            <a:off x="0" y="1957070"/>
            <a:ext cx="12192000" cy="3515360"/>
          </a:xfrm>
          <a:prstGeom prst="rect">
            <a:avLst/>
          </a:prstGeom>
        </p:spPr>
        <p:txBody>
          <a:bodyPr anchor="ctr"/>
          <a:lstStyle>
            <a:lvl1pPr marL="0" indent="0" algn="ctr">
              <a:buNone/>
              <a:defRPr/>
            </a:lvl1pPr>
          </a:lstStyle>
          <a:p>
            <a:endParaRPr lang="de-DE" dirty="0"/>
          </a:p>
        </p:txBody>
      </p:sp>
    </p:spTree>
    <p:extLst>
      <p:ext uri="{BB962C8B-B14F-4D97-AF65-F5344CB8AC3E}">
        <p14:creationId xmlns:p14="http://schemas.microsoft.com/office/powerpoint/2010/main" val="44905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hapter_title">
    <p:spTree>
      <p:nvGrpSpPr>
        <p:cNvPr id="1" name=""/>
        <p:cNvGrpSpPr/>
        <p:nvPr/>
      </p:nvGrpSpPr>
      <p:grpSpPr>
        <a:xfrm>
          <a:off x="0" y="0"/>
          <a:ext cx="0" cy="0"/>
          <a:chOff x="0" y="0"/>
          <a:chExt cx="0" cy="0"/>
        </a:xfrm>
      </p:grpSpPr>
      <p:sp>
        <p:nvSpPr>
          <p:cNvPr id="11" name="Bildplatzhalter 8">
            <a:extLst>
              <a:ext uri="{FF2B5EF4-FFF2-40B4-BE49-F238E27FC236}">
                <a16:creationId xmlns:a16="http://schemas.microsoft.com/office/drawing/2014/main" id="{8E10D402-2B55-F000-AABA-DD5EFB80CB87}"/>
              </a:ext>
            </a:extLst>
          </p:cNvPr>
          <p:cNvSpPr>
            <a:spLocks noGrp="1"/>
          </p:cNvSpPr>
          <p:nvPr>
            <p:ph type="pic" sz="quarter" idx="13"/>
          </p:nvPr>
        </p:nvSpPr>
        <p:spPr>
          <a:xfrm>
            <a:off x="0" y="1829374"/>
            <a:ext cx="12192000" cy="4051458"/>
          </a:xfrm>
          <a:prstGeom prst="rect">
            <a:avLst/>
          </a:prstGeom>
        </p:spPr>
        <p:txBody>
          <a:bodyPr anchor="ctr"/>
          <a:lstStyle>
            <a:lvl1pPr marL="0" indent="0" algn="ctr">
              <a:buNone/>
              <a:defRPr/>
            </a:lvl1pPr>
          </a:lstStyle>
          <a:p>
            <a:endParaRPr lang="de-DE" dirty="0"/>
          </a:p>
        </p:txBody>
      </p:sp>
      <p:sp>
        <p:nvSpPr>
          <p:cNvPr id="3" name="Text Placeholder 18">
            <a:extLst>
              <a:ext uri="{FF2B5EF4-FFF2-40B4-BE49-F238E27FC236}">
                <a16:creationId xmlns:a16="http://schemas.microsoft.com/office/drawing/2014/main" id="{BE1B65CA-2847-BB8F-DE8A-14014FC7A101}"/>
              </a:ext>
            </a:extLst>
          </p:cNvPr>
          <p:cNvSpPr>
            <a:spLocks noGrp="1"/>
          </p:cNvSpPr>
          <p:nvPr>
            <p:ph type="body" sz="quarter" idx="15"/>
          </p:nvPr>
        </p:nvSpPr>
        <p:spPr>
          <a:xfrm>
            <a:off x="1928812" y="6089859"/>
            <a:ext cx="8334375" cy="395287"/>
          </a:xfrm>
          <a:prstGeom prst="rect">
            <a:avLst/>
          </a:prstGeom>
        </p:spPr>
        <p:txBody>
          <a:bodyPr/>
          <a:lstStyle>
            <a:lvl1pPr marL="0" indent="0" algn="ctr" defTabSz="914400" rtl="0" eaLnBrk="1" latinLnBrk="0" hangingPunct="1">
              <a:lnSpc>
                <a:spcPct val="130000"/>
              </a:lnSpc>
              <a:spcBef>
                <a:spcPct val="0"/>
              </a:spcBef>
              <a:buFontTx/>
              <a:buNone/>
              <a:defRPr lang="en-GB" sz="1200" b="0" i="0" kern="1200" dirty="0" smtClean="0">
                <a:solidFill>
                  <a:srgbClr val="878787"/>
                </a:solidFill>
                <a:latin typeface="Montserrat" pitchFamily="2" charset="77"/>
                <a:ea typeface="+mn-ea"/>
                <a:cs typeface="+mn-cs"/>
              </a:defRPr>
            </a:lvl1pPr>
            <a:lvl2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2pPr>
            <a:lvl3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3pPr>
            <a:lvl4pPr marL="0" indent="0" algn="l" defTabSz="914400" rtl="0" eaLnBrk="1" latinLnBrk="0" hangingPunct="1">
              <a:lnSpc>
                <a:spcPct val="130000"/>
              </a:lnSpc>
              <a:spcBef>
                <a:spcPct val="0"/>
              </a:spcBef>
              <a:buFontTx/>
              <a:buNone/>
              <a:defRPr lang="en-GB" sz="1400" kern="1200" dirty="0" smtClean="0">
                <a:solidFill>
                  <a:srgbClr val="7B6C93"/>
                </a:solidFill>
                <a:latin typeface="Montserrat Medium" panose="00000600000000000000" pitchFamily="50" charset="-18"/>
                <a:ea typeface="+mn-ea"/>
                <a:cs typeface="+mn-cs"/>
              </a:defRPr>
            </a:lvl4pPr>
            <a:lvl5pPr marL="0" indent="0" algn="l" defTabSz="914400" rtl="0" eaLnBrk="1" latinLnBrk="0" hangingPunct="1">
              <a:lnSpc>
                <a:spcPct val="130000"/>
              </a:lnSpc>
              <a:spcBef>
                <a:spcPct val="0"/>
              </a:spcBef>
              <a:buFontTx/>
              <a:buNone/>
              <a:defRPr lang="en-AU" sz="1400" kern="1200" dirty="0">
                <a:solidFill>
                  <a:srgbClr val="7B6C93"/>
                </a:solidFill>
                <a:latin typeface="Montserrat Medium" panose="00000600000000000000" pitchFamily="50" charset="-18"/>
                <a:ea typeface="+mn-ea"/>
                <a:cs typeface="+mn-cs"/>
              </a:defRPr>
            </a:lvl5pPr>
          </a:lstStyle>
          <a:p>
            <a:pPr lvl="0"/>
            <a:r>
              <a:rPr lang="en-GB" dirty="0"/>
              <a:t>Click to edit Master text styles</a:t>
            </a:r>
            <a:endParaRPr lang="en-AU" dirty="0"/>
          </a:p>
        </p:txBody>
      </p:sp>
      <p:pic>
        <p:nvPicPr>
          <p:cNvPr id="4" name="Picture 3" descr="A logo with a yellow and purple design&#10;&#10;Description automatically generated">
            <a:extLst>
              <a:ext uri="{FF2B5EF4-FFF2-40B4-BE49-F238E27FC236}">
                <a16:creationId xmlns:a16="http://schemas.microsoft.com/office/drawing/2014/main" id="{B2409685-0B18-589F-F144-E7B8CF218A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25047" y="433740"/>
            <a:ext cx="1341905" cy="1086856"/>
          </a:xfrm>
          <a:prstGeom prst="rect">
            <a:avLst/>
          </a:prstGeom>
        </p:spPr>
      </p:pic>
    </p:spTree>
    <p:extLst>
      <p:ext uri="{BB962C8B-B14F-4D97-AF65-F5344CB8AC3E}">
        <p14:creationId xmlns:p14="http://schemas.microsoft.com/office/powerpoint/2010/main" val="3909498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one_column_one_picture">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600" y="1502233"/>
            <a:ext cx="3835402" cy="428765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22" name="Picture Placeholder 21">
            <a:extLst>
              <a:ext uri="{FF2B5EF4-FFF2-40B4-BE49-F238E27FC236}">
                <a16:creationId xmlns:a16="http://schemas.microsoft.com/office/drawing/2014/main" id="{E4BAD798-986F-F6AE-D4F1-A5C00EABE322}"/>
              </a:ext>
            </a:extLst>
          </p:cNvPr>
          <p:cNvSpPr>
            <a:spLocks noGrp="1"/>
          </p:cNvSpPr>
          <p:nvPr>
            <p:ph type="pic" sz="quarter" idx="14"/>
          </p:nvPr>
        </p:nvSpPr>
        <p:spPr>
          <a:xfrm>
            <a:off x="5884863" y="1504706"/>
            <a:ext cx="6307137" cy="4949268"/>
          </a:xfrm>
          <a:prstGeom prst="rect">
            <a:avLst/>
          </a:prstGeom>
        </p:spPr>
        <p:txBody>
          <a:bodyPr/>
          <a:lstStyle>
            <a:lvl1pPr marL="0" indent="0" algn="ctr">
              <a:buNone/>
              <a:defRPr/>
            </a:lvl1pPr>
          </a:lstStyle>
          <a:p>
            <a:endParaRPr lang="en-AU"/>
          </a:p>
        </p:txBody>
      </p:sp>
      <p:cxnSp>
        <p:nvCxnSpPr>
          <p:cNvPr id="23" name="Google Shape;803;p31">
            <a:extLst>
              <a:ext uri="{FF2B5EF4-FFF2-40B4-BE49-F238E27FC236}">
                <a16:creationId xmlns:a16="http://schemas.microsoft.com/office/drawing/2014/main" id="{77A6DF7E-1311-C47D-8E98-CC369B58A79D}"/>
              </a:ext>
            </a:extLst>
          </p:cNvPr>
          <p:cNvCxnSpPr>
            <a:cxnSpLocks/>
          </p:cNvCxnSpPr>
          <p:nvPr userDrawn="1"/>
        </p:nvCxnSpPr>
        <p:spPr>
          <a:xfrm>
            <a:off x="5883349" y="1767570"/>
            <a:ext cx="0" cy="4577668"/>
          </a:xfrm>
          <a:prstGeom prst="straightConnector1">
            <a:avLst/>
          </a:prstGeom>
          <a:noFill/>
          <a:ln w="9525" cap="flat" cmpd="sng">
            <a:solidFill>
              <a:schemeClr val="dk2">
                <a:alpha val="14901"/>
              </a:schemeClr>
            </a:solidFill>
            <a:prstDash val="solid"/>
            <a:miter lim="800000"/>
            <a:headEnd type="none" w="sm" len="sm"/>
            <a:tailEnd type="none" w="sm" len="sm"/>
          </a:ln>
        </p:spPr>
      </p:cxnSp>
    </p:spTree>
    <p:extLst>
      <p:ext uri="{BB962C8B-B14F-4D97-AF65-F5344CB8AC3E}">
        <p14:creationId xmlns:p14="http://schemas.microsoft.com/office/powerpoint/2010/main" val="2287064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wo_columns_wide_picture-A">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600" y="1502233"/>
            <a:ext cx="6201677" cy="2063332"/>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4" name="Text Placeholder 13">
            <a:extLst>
              <a:ext uri="{FF2B5EF4-FFF2-40B4-BE49-F238E27FC236}">
                <a16:creationId xmlns:a16="http://schemas.microsoft.com/office/drawing/2014/main" id="{0928EB7D-0BED-E472-3FAF-47EFD1D8C7FD}"/>
              </a:ext>
            </a:extLst>
          </p:cNvPr>
          <p:cNvSpPr>
            <a:spLocks noGrp="1"/>
          </p:cNvSpPr>
          <p:nvPr>
            <p:ph type="body" sz="quarter" idx="15"/>
          </p:nvPr>
        </p:nvSpPr>
        <p:spPr>
          <a:xfrm>
            <a:off x="6763652" y="1507183"/>
            <a:ext cx="4865774" cy="2063331"/>
          </a:xfrm>
          <a:prstGeom prst="rect">
            <a:avLst/>
          </a:prstGeom>
        </p:spPr>
        <p:txBody>
          <a:bodyPr/>
          <a:lstStyle>
            <a:lvl1pPr marL="179388" indent="-179388">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5" name="Picture Placeholder 21">
            <a:extLst>
              <a:ext uri="{FF2B5EF4-FFF2-40B4-BE49-F238E27FC236}">
                <a16:creationId xmlns:a16="http://schemas.microsoft.com/office/drawing/2014/main" id="{DFABF063-9440-44AF-A095-65161B35A0FC}"/>
              </a:ext>
            </a:extLst>
          </p:cNvPr>
          <p:cNvSpPr>
            <a:spLocks noGrp="1"/>
          </p:cNvSpPr>
          <p:nvPr>
            <p:ph type="pic" sz="quarter" idx="14"/>
          </p:nvPr>
        </p:nvSpPr>
        <p:spPr>
          <a:xfrm>
            <a:off x="561601" y="4005942"/>
            <a:ext cx="11067825" cy="2448031"/>
          </a:xfrm>
          <a:prstGeom prst="rect">
            <a:avLst/>
          </a:prstGeom>
        </p:spPr>
        <p:txBody>
          <a:bodyPr/>
          <a:lstStyle>
            <a:lvl1pPr marL="0" indent="0" algn="ctr">
              <a:buNone/>
              <a:defRPr/>
            </a:lvl1pPr>
          </a:lstStyle>
          <a:p>
            <a:endParaRPr lang="en-AU"/>
          </a:p>
        </p:txBody>
      </p:sp>
    </p:spTree>
    <p:extLst>
      <p:ext uri="{BB962C8B-B14F-4D97-AF65-F5344CB8AC3E}">
        <p14:creationId xmlns:p14="http://schemas.microsoft.com/office/powerpoint/2010/main" val="10595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wo_main_sides_with_line">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4850860" cy="478800"/>
          </a:xfrm>
          <a:prstGeom prst="rect">
            <a:avLst/>
          </a:prstGeom>
        </p:spPr>
        <p:txBody>
          <a:bodyPr vert="horz" lIns="91440" tIns="45720" rIns="91440" bIns="45720" rtlCol="0" anchor="ctr">
            <a:normAutofit/>
          </a:bodyPr>
          <a:lstStyle/>
          <a:p>
            <a:r>
              <a:rPr lang="en-US" dirty="0"/>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600" y="1502233"/>
            <a:ext cx="4854086" cy="273098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4" name="Text Placeholder 13">
            <a:extLst>
              <a:ext uri="{FF2B5EF4-FFF2-40B4-BE49-F238E27FC236}">
                <a16:creationId xmlns:a16="http://schemas.microsoft.com/office/drawing/2014/main" id="{0928EB7D-0BED-E472-3FAF-47EFD1D8C7FD}"/>
              </a:ext>
            </a:extLst>
          </p:cNvPr>
          <p:cNvSpPr>
            <a:spLocks noGrp="1"/>
          </p:cNvSpPr>
          <p:nvPr>
            <p:ph type="body" sz="quarter" idx="15"/>
          </p:nvPr>
        </p:nvSpPr>
        <p:spPr>
          <a:xfrm>
            <a:off x="6763651" y="1507183"/>
            <a:ext cx="4865775" cy="273098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cxnSp>
        <p:nvCxnSpPr>
          <p:cNvPr id="2" name="Google Shape;673;p26">
            <a:extLst>
              <a:ext uri="{FF2B5EF4-FFF2-40B4-BE49-F238E27FC236}">
                <a16:creationId xmlns:a16="http://schemas.microsoft.com/office/drawing/2014/main" id="{AD088C62-69E6-464F-2318-7751112906F5}"/>
              </a:ext>
            </a:extLst>
          </p:cNvPr>
          <p:cNvCxnSpPr/>
          <p:nvPr userDrawn="1"/>
        </p:nvCxnSpPr>
        <p:spPr>
          <a:xfrm>
            <a:off x="630260" y="4319540"/>
            <a:ext cx="4372356" cy="0"/>
          </a:xfrm>
          <a:prstGeom prst="straightConnector1">
            <a:avLst/>
          </a:prstGeom>
          <a:noFill/>
          <a:ln w="9525" cap="flat" cmpd="sng">
            <a:solidFill>
              <a:schemeClr val="dk2">
                <a:alpha val="14901"/>
              </a:schemeClr>
            </a:solidFill>
            <a:prstDash val="solid"/>
            <a:miter lim="800000"/>
            <a:headEnd type="none" w="sm" len="sm"/>
            <a:tailEnd type="none" w="sm" len="sm"/>
          </a:ln>
        </p:spPr>
      </p:cxnSp>
      <p:sp>
        <p:nvSpPr>
          <p:cNvPr id="3" name="Google Shape;676;p26">
            <a:extLst>
              <a:ext uri="{FF2B5EF4-FFF2-40B4-BE49-F238E27FC236}">
                <a16:creationId xmlns:a16="http://schemas.microsoft.com/office/drawing/2014/main" id="{6D28AADD-7C01-C6E5-C5CE-839E262FD85E}"/>
              </a:ext>
            </a:extLst>
          </p:cNvPr>
          <p:cNvSpPr/>
          <p:nvPr userDrawn="1"/>
        </p:nvSpPr>
        <p:spPr>
          <a:xfrm>
            <a:off x="6088056" y="962"/>
            <a:ext cx="3600" cy="6858000"/>
          </a:xfrm>
          <a:prstGeom prst="rect">
            <a:avLst/>
          </a:prstGeom>
          <a:solidFill>
            <a:srgbClr val="7B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A4C74"/>
              </a:solidFill>
              <a:latin typeface="Calibri"/>
              <a:ea typeface="Calibri"/>
              <a:cs typeface="Calibri"/>
              <a:sym typeface="Calibri"/>
            </a:endParaRPr>
          </a:p>
        </p:txBody>
      </p:sp>
      <p:cxnSp>
        <p:nvCxnSpPr>
          <p:cNvPr id="6" name="Google Shape;703;p26">
            <a:extLst>
              <a:ext uri="{FF2B5EF4-FFF2-40B4-BE49-F238E27FC236}">
                <a16:creationId xmlns:a16="http://schemas.microsoft.com/office/drawing/2014/main" id="{5E9E955E-55C8-68CF-B0E8-50CBEEDF7B72}"/>
              </a:ext>
            </a:extLst>
          </p:cNvPr>
          <p:cNvCxnSpPr/>
          <p:nvPr userDrawn="1"/>
        </p:nvCxnSpPr>
        <p:spPr>
          <a:xfrm>
            <a:off x="6660542" y="4319540"/>
            <a:ext cx="4372356" cy="0"/>
          </a:xfrm>
          <a:prstGeom prst="straightConnector1">
            <a:avLst/>
          </a:prstGeom>
          <a:noFill/>
          <a:ln w="9525" cap="flat" cmpd="sng">
            <a:solidFill>
              <a:schemeClr val="dk2">
                <a:alpha val="14901"/>
              </a:schemeClr>
            </a:solidFill>
            <a:prstDash val="solid"/>
            <a:miter lim="800000"/>
            <a:headEnd type="none" w="sm" len="sm"/>
            <a:tailEnd type="none" w="sm" len="sm"/>
          </a:ln>
        </p:spPr>
      </p:cxnSp>
      <p:sp>
        <p:nvSpPr>
          <p:cNvPr id="8" name="Title Placeholder 7">
            <a:extLst>
              <a:ext uri="{FF2B5EF4-FFF2-40B4-BE49-F238E27FC236}">
                <a16:creationId xmlns:a16="http://schemas.microsoft.com/office/drawing/2014/main" id="{CE639383-E514-ACCA-5A7F-9EB34978E8E8}"/>
              </a:ext>
            </a:extLst>
          </p:cNvPr>
          <p:cNvSpPr txBox="1">
            <a:spLocks/>
          </p:cNvSpPr>
          <p:nvPr userDrawn="1"/>
        </p:nvSpPr>
        <p:spPr>
          <a:xfrm>
            <a:off x="6657554" y="685800"/>
            <a:ext cx="4614595" cy="47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de-DE" sz="2800" kern="1200" dirty="0">
                <a:solidFill>
                  <a:schemeClr val="tx2"/>
                </a:solidFill>
                <a:latin typeface="Montserrat Medium" panose="00000600000000000000" pitchFamily="50" charset="-18"/>
                <a:ea typeface="+mn-ea"/>
                <a:cs typeface="Open Sans" panose="020B0606030504020204" pitchFamily="34" charset="0"/>
              </a:defRPr>
            </a:lvl1pPr>
          </a:lstStyle>
          <a:p>
            <a:r>
              <a:rPr lang="en-US" sz="2800" dirty="0"/>
              <a:t>Click to edit Master title style</a:t>
            </a:r>
          </a:p>
        </p:txBody>
      </p:sp>
      <p:sp>
        <p:nvSpPr>
          <p:cNvPr id="9" name="Google Shape;674;p26">
            <a:extLst>
              <a:ext uri="{FF2B5EF4-FFF2-40B4-BE49-F238E27FC236}">
                <a16:creationId xmlns:a16="http://schemas.microsoft.com/office/drawing/2014/main" id="{F9F39DE9-DC97-3B85-3889-757BC8B652A8}"/>
              </a:ext>
            </a:extLst>
          </p:cNvPr>
          <p:cNvSpPr/>
          <p:nvPr userDrawn="1"/>
        </p:nvSpPr>
        <p:spPr>
          <a:xfrm>
            <a:off x="6091143" y="689830"/>
            <a:ext cx="76201" cy="539750"/>
          </a:xfrm>
          <a:prstGeom prst="rect">
            <a:avLst/>
          </a:prstGeom>
          <a:solidFill>
            <a:srgbClr val="7B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A4C74"/>
              </a:solidFill>
              <a:latin typeface="Calibri"/>
              <a:ea typeface="Calibri"/>
              <a:cs typeface="Calibri"/>
              <a:sym typeface="Calibri"/>
            </a:endParaRPr>
          </a:p>
        </p:txBody>
      </p:sp>
    </p:spTree>
    <p:extLst>
      <p:ext uri="{BB962C8B-B14F-4D97-AF65-F5344CB8AC3E}">
        <p14:creationId xmlns:p14="http://schemas.microsoft.com/office/powerpoint/2010/main" val="2588496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_main_sides_with_line_picture">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4850860" cy="478800"/>
          </a:xfrm>
          <a:prstGeom prst="rect">
            <a:avLst/>
          </a:prstGeom>
        </p:spPr>
        <p:txBody>
          <a:bodyPr vert="horz" lIns="91440" tIns="45720" rIns="91440" bIns="45720" rtlCol="0" anchor="ctr">
            <a:normAutofit/>
          </a:bodyPr>
          <a:lstStyle/>
          <a:p>
            <a:r>
              <a:rPr lang="en-US" dirty="0"/>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975" y="1501200"/>
            <a:ext cx="4854086" cy="273098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4" name="Text Placeholder 13">
            <a:extLst>
              <a:ext uri="{FF2B5EF4-FFF2-40B4-BE49-F238E27FC236}">
                <a16:creationId xmlns:a16="http://schemas.microsoft.com/office/drawing/2014/main" id="{0928EB7D-0BED-E472-3FAF-47EFD1D8C7FD}"/>
              </a:ext>
            </a:extLst>
          </p:cNvPr>
          <p:cNvSpPr>
            <a:spLocks noGrp="1"/>
          </p:cNvSpPr>
          <p:nvPr>
            <p:ph type="body" sz="quarter" idx="15"/>
          </p:nvPr>
        </p:nvSpPr>
        <p:spPr>
          <a:xfrm>
            <a:off x="6763651" y="1501200"/>
            <a:ext cx="4865775" cy="273098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cxnSp>
        <p:nvCxnSpPr>
          <p:cNvPr id="2" name="Google Shape;673;p26">
            <a:extLst>
              <a:ext uri="{FF2B5EF4-FFF2-40B4-BE49-F238E27FC236}">
                <a16:creationId xmlns:a16="http://schemas.microsoft.com/office/drawing/2014/main" id="{AD088C62-69E6-464F-2318-7751112906F5}"/>
              </a:ext>
            </a:extLst>
          </p:cNvPr>
          <p:cNvCxnSpPr/>
          <p:nvPr userDrawn="1"/>
        </p:nvCxnSpPr>
        <p:spPr>
          <a:xfrm>
            <a:off x="630260" y="4319540"/>
            <a:ext cx="4372356" cy="0"/>
          </a:xfrm>
          <a:prstGeom prst="straightConnector1">
            <a:avLst/>
          </a:prstGeom>
          <a:noFill/>
          <a:ln w="9525" cap="flat" cmpd="sng">
            <a:solidFill>
              <a:schemeClr val="dk2">
                <a:alpha val="14901"/>
              </a:schemeClr>
            </a:solidFill>
            <a:prstDash val="solid"/>
            <a:miter lim="800000"/>
            <a:headEnd type="none" w="sm" len="sm"/>
            <a:tailEnd type="none" w="sm" len="sm"/>
          </a:ln>
        </p:spPr>
      </p:cxnSp>
      <p:sp>
        <p:nvSpPr>
          <p:cNvPr id="3" name="Google Shape;676;p26">
            <a:extLst>
              <a:ext uri="{FF2B5EF4-FFF2-40B4-BE49-F238E27FC236}">
                <a16:creationId xmlns:a16="http://schemas.microsoft.com/office/drawing/2014/main" id="{6D28AADD-7C01-C6E5-C5CE-839E262FD85E}"/>
              </a:ext>
            </a:extLst>
          </p:cNvPr>
          <p:cNvSpPr/>
          <p:nvPr userDrawn="1"/>
        </p:nvSpPr>
        <p:spPr>
          <a:xfrm>
            <a:off x="6088056" y="962"/>
            <a:ext cx="3600" cy="6858000"/>
          </a:xfrm>
          <a:prstGeom prst="rect">
            <a:avLst/>
          </a:prstGeom>
          <a:solidFill>
            <a:srgbClr val="7B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A4C74"/>
              </a:solidFill>
              <a:latin typeface="Calibri"/>
              <a:ea typeface="Calibri"/>
              <a:cs typeface="Calibri"/>
              <a:sym typeface="Calibri"/>
            </a:endParaRPr>
          </a:p>
        </p:txBody>
      </p:sp>
      <p:cxnSp>
        <p:nvCxnSpPr>
          <p:cNvPr id="6" name="Google Shape;703;p26">
            <a:extLst>
              <a:ext uri="{FF2B5EF4-FFF2-40B4-BE49-F238E27FC236}">
                <a16:creationId xmlns:a16="http://schemas.microsoft.com/office/drawing/2014/main" id="{5E9E955E-55C8-68CF-B0E8-50CBEEDF7B72}"/>
              </a:ext>
            </a:extLst>
          </p:cNvPr>
          <p:cNvCxnSpPr/>
          <p:nvPr userDrawn="1"/>
        </p:nvCxnSpPr>
        <p:spPr>
          <a:xfrm>
            <a:off x="6660542" y="4319540"/>
            <a:ext cx="4372356" cy="0"/>
          </a:xfrm>
          <a:prstGeom prst="straightConnector1">
            <a:avLst/>
          </a:prstGeom>
          <a:noFill/>
          <a:ln w="9525" cap="flat" cmpd="sng">
            <a:solidFill>
              <a:schemeClr val="dk2">
                <a:alpha val="14901"/>
              </a:schemeClr>
            </a:solidFill>
            <a:prstDash val="solid"/>
            <a:miter lim="800000"/>
            <a:headEnd type="none" w="sm" len="sm"/>
            <a:tailEnd type="none" w="sm" len="sm"/>
          </a:ln>
        </p:spPr>
      </p:cxnSp>
      <p:sp>
        <p:nvSpPr>
          <p:cNvPr id="8" name="Title Placeholder 7">
            <a:extLst>
              <a:ext uri="{FF2B5EF4-FFF2-40B4-BE49-F238E27FC236}">
                <a16:creationId xmlns:a16="http://schemas.microsoft.com/office/drawing/2014/main" id="{CE639383-E514-ACCA-5A7F-9EB34978E8E8}"/>
              </a:ext>
            </a:extLst>
          </p:cNvPr>
          <p:cNvSpPr txBox="1">
            <a:spLocks/>
          </p:cNvSpPr>
          <p:nvPr userDrawn="1"/>
        </p:nvSpPr>
        <p:spPr>
          <a:xfrm>
            <a:off x="6657554" y="685800"/>
            <a:ext cx="4614595" cy="478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de-DE" sz="2800" kern="1200" dirty="0">
                <a:solidFill>
                  <a:schemeClr val="tx2"/>
                </a:solidFill>
                <a:latin typeface="Montserrat Medium" panose="00000600000000000000" pitchFamily="50" charset="-18"/>
                <a:ea typeface="+mn-ea"/>
                <a:cs typeface="Open Sans" panose="020B0606030504020204" pitchFamily="34" charset="0"/>
              </a:defRPr>
            </a:lvl1pPr>
          </a:lstStyle>
          <a:p>
            <a:r>
              <a:rPr lang="en-US" sz="2800" dirty="0"/>
              <a:t>Click to edit Master title style</a:t>
            </a:r>
          </a:p>
        </p:txBody>
      </p:sp>
      <p:sp>
        <p:nvSpPr>
          <p:cNvPr id="9" name="Google Shape;674;p26">
            <a:extLst>
              <a:ext uri="{FF2B5EF4-FFF2-40B4-BE49-F238E27FC236}">
                <a16:creationId xmlns:a16="http://schemas.microsoft.com/office/drawing/2014/main" id="{F9F39DE9-DC97-3B85-3889-757BC8B652A8}"/>
              </a:ext>
            </a:extLst>
          </p:cNvPr>
          <p:cNvSpPr/>
          <p:nvPr userDrawn="1"/>
        </p:nvSpPr>
        <p:spPr>
          <a:xfrm>
            <a:off x="6091143" y="689830"/>
            <a:ext cx="76201" cy="539750"/>
          </a:xfrm>
          <a:prstGeom prst="rect">
            <a:avLst/>
          </a:prstGeom>
          <a:solidFill>
            <a:srgbClr val="7B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A4C74"/>
              </a:solidFill>
              <a:latin typeface="Calibri"/>
              <a:ea typeface="Calibri"/>
              <a:cs typeface="Calibri"/>
              <a:sym typeface="Calibri"/>
            </a:endParaRPr>
          </a:p>
        </p:txBody>
      </p:sp>
      <p:sp>
        <p:nvSpPr>
          <p:cNvPr id="5" name="Picture Placeholder 21">
            <a:extLst>
              <a:ext uri="{FF2B5EF4-FFF2-40B4-BE49-F238E27FC236}">
                <a16:creationId xmlns:a16="http://schemas.microsoft.com/office/drawing/2014/main" id="{CB6DAC27-03FD-3DBA-E795-67216C5D7F38}"/>
              </a:ext>
            </a:extLst>
          </p:cNvPr>
          <p:cNvSpPr>
            <a:spLocks noGrp="1"/>
          </p:cNvSpPr>
          <p:nvPr>
            <p:ph type="pic" sz="quarter" idx="14"/>
          </p:nvPr>
        </p:nvSpPr>
        <p:spPr>
          <a:xfrm>
            <a:off x="6096000" y="2850104"/>
            <a:ext cx="6096000" cy="4007896"/>
          </a:xfrm>
          <a:prstGeom prst="rect">
            <a:avLst/>
          </a:prstGeom>
        </p:spPr>
        <p:txBody>
          <a:bodyPr/>
          <a:lstStyle>
            <a:lvl1pPr marL="0" indent="0" algn="ctr">
              <a:buNone/>
              <a:defRPr/>
            </a:lvl1pPr>
          </a:lstStyle>
          <a:p>
            <a:endParaRPr lang="en-AU"/>
          </a:p>
        </p:txBody>
      </p:sp>
    </p:spTree>
    <p:extLst>
      <p:ext uri="{BB962C8B-B14F-4D97-AF65-F5344CB8AC3E}">
        <p14:creationId xmlns:p14="http://schemas.microsoft.com/office/powerpoint/2010/main" val="296343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half_picture">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0685861D-A5DC-724F-F265-EE87640B59F0}"/>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
        <p:nvSpPr>
          <p:cNvPr id="11" name="Rectangle 10">
            <a:extLst>
              <a:ext uri="{FF2B5EF4-FFF2-40B4-BE49-F238E27FC236}">
                <a16:creationId xmlns:a16="http://schemas.microsoft.com/office/drawing/2014/main" id="{2B388A73-C87D-CBEA-5D21-0230A6C26C0B}"/>
              </a:ext>
            </a:extLst>
          </p:cNvPr>
          <p:cNvSpPr/>
          <p:nvPr userDrawn="1"/>
        </p:nvSpPr>
        <p:spPr>
          <a:xfrm>
            <a:off x="0" y="685800"/>
            <a:ext cx="76200" cy="539750"/>
          </a:xfrm>
          <a:prstGeom prst="rect">
            <a:avLst/>
          </a:prstGeom>
          <a:solidFill>
            <a:srgbClr val="7B6C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A4C74"/>
              </a:solidFill>
            </a:endParaRPr>
          </a:p>
        </p:txBody>
      </p:sp>
      <p:sp>
        <p:nvSpPr>
          <p:cNvPr id="14" name="Text Placeholder 13">
            <a:extLst>
              <a:ext uri="{FF2B5EF4-FFF2-40B4-BE49-F238E27FC236}">
                <a16:creationId xmlns:a16="http://schemas.microsoft.com/office/drawing/2014/main" id="{FAD3EB16-298F-D22F-0771-AF09053CEAFA}"/>
              </a:ext>
            </a:extLst>
          </p:cNvPr>
          <p:cNvSpPr>
            <a:spLocks noGrp="1"/>
          </p:cNvSpPr>
          <p:nvPr>
            <p:ph type="body" sz="quarter" idx="13"/>
          </p:nvPr>
        </p:nvSpPr>
        <p:spPr>
          <a:xfrm>
            <a:off x="561975" y="1501200"/>
            <a:ext cx="3835402" cy="4287658"/>
          </a:xfrm>
          <a:prstGeom prst="rect">
            <a:avLst/>
          </a:prstGeom>
        </p:spPr>
        <p:txBody>
          <a:bodyPr/>
          <a:lstStyle>
            <a:lvl1pPr marL="17938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1pPr>
            <a:lvl2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2pPr>
            <a:lvl3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3pPr>
            <a:lvl4pPr marL="179388" indent="-179388">
              <a:buClr>
                <a:schemeClr val="accent1"/>
              </a:buClr>
              <a:buSzPct val="70000"/>
              <a:buFont typeface="Wingdings" pitchFamily="2" charset="2"/>
              <a:buChar char="§"/>
              <a:tabLst/>
              <a:defRPr lang="en-GB" sz="1000" kern="1200" dirty="0" smtClean="0">
                <a:solidFill>
                  <a:srgbClr val="44546A"/>
                </a:solidFill>
                <a:latin typeface="Montserrat" panose="00000500000000000000" pitchFamily="50" charset="0"/>
                <a:ea typeface="+mn-ea"/>
                <a:cs typeface="+mn-cs"/>
              </a:defRPr>
            </a:lvl4pPr>
            <a:lvl5pPr marL="179388" indent="-179388">
              <a:buClr>
                <a:schemeClr val="accent1"/>
              </a:buClr>
              <a:buSzPct val="70000"/>
              <a:buFont typeface="Wingdings" pitchFamily="2" charset="2"/>
              <a:buChar char="§"/>
              <a:tabLst/>
              <a:defRPr lang="en-AU" sz="1000" kern="1200" dirty="0" smtClean="0">
                <a:solidFill>
                  <a:srgbClr val="44546A"/>
                </a:solidFill>
                <a:latin typeface="Montserrat" panose="00000500000000000000" pitchFamily="50" charset="0"/>
                <a:ea typeface="+mn-ea"/>
                <a:cs typeface="+mn-cs"/>
              </a:defRPr>
            </a:lvl5pPr>
            <a:lvl6pPr marL="312738"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6pPr>
            <a:lvl7pPr marL="447675" indent="-180975">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7pPr>
            <a:lvl8pPr marL="582613" indent="-17938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8pPr>
            <a:lvl9pPr marL="711200" indent="-173038">
              <a:lnSpc>
                <a:spcPts val="1000"/>
              </a:lnSpc>
              <a:spcBef>
                <a:spcPts val="600"/>
              </a:spcBef>
              <a:buClr>
                <a:schemeClr val="accent1"/>
              </a:buClr>
              <a:buSzPct val="70000"/>
              <a:buFont typeface="Arial" panose="020B0604020202020204" pitchFamily="34" charset="0"/>
              <a:buChar char="•"/>
              <a:tabLst/>
              <a:defRPr lang="en-GB" sz="1000" kern="1200" dirty="0" smtClean="0">
                <a:solidFill>
                  <a:srgbClr val="44546A"/>
                </a:solidFill>
                <a:latin typeface="Montserrat" panose="00000500000000000000" pitchFamily="50" charset="0"/>
                <a:ea typeface="+mn-ea"/>
                <a:cs typeface="+mn-cs"/>
              </a:defRPr>
            </a:lvl9pPr>
          </a:lstStyle>
          <a:p>
            <a:pPr lvl="0"/>
            <a:r>
              <a:rPr lang="en-GB" dirty="0"/>
              <a:t>Click to edit Master text styles</a:t>
            </a:r>
          </a:p>
          <a:p>
            <a:pPr lvl="5"/>
            <a:r>
              <a:rPr lang="en-GB" dirty="0"/>
              <a:t>Second level</a:t>
            </a:r>
          </a:p>
          <a:p>
            <a:pPr lvl="6"/>
            <a:r>
              <a:rPr lang="en-GB" dirty="0"/>
              <a:t>Third level</a:t>
            </a:r>
          </a:p>
          <a:p>
            <a:pPr lvl="7"/>
            <a:r>
              <a:rPr lang="en-GB" dirty="0"/>
              <a:t>Fourth level</a:t>
            </a:r>
          </a:p>
          <a:p>
            <a:pPr lvl="8"/>
            <a:r>
              <a:rPr lang="en-GB" dirty="0"/>
              <a:t>Fifth level</a:t>
            </a:r>
          </a:p>
        </p:txBody>
      </p:sp>
      <p:sp>
        <p:nvSpPr>
          <p:cNvPr id="22" name="Picture Placeholder 21">
            <a:extLst>
              <a:ext uri="{FF2B5EF4-FFF2-40B4-BE49-F238E27FC236}">
                <a16:creationId xmlns:a16="http://schemas.microsoft.com/office/drawing/2014/main" id="{E4BAD798-986F-F6AE-D4F1-A5C00EABE322}"/>
              </a:ext>
            </a:extLst>
          </p:cNvPr>
          <p:cNvSpPr>
            <a:spLocks noGrp="1"/>
          </p:cNvSpPr>
          <p:nvPr>
            <p:ph type="pic" sz="quarter" idx="14"/>
          </p:nvPr>
        </p:nvSpPr>
        <p:spPr>
          <a:xfrm>
            <a:off x="5812589" y="15888"/>
            <a:ext cx="6379412" cy="6826222"/>
          </a:xfrm>
          <a:prstGeom prst="rect">
            <a:avLst/>
          </a:prstGeom>
        </p:spPr>
        <p:txBody>
          <a:bodyPr/>
          <a:lstStyle>
            <a:lvl1pPr marL="0" indent="0" algn="ctr">
              <a:buNone/>
              <a:defRPr/>
            </a:lvl1pPr>
          </a:lstStyle>
          <a:p>
            <a:endParaRPr lang="en-AU"/>
          </a:p>
        </p:txBody>
      </p:sp>
    </p:spTree>
    <p:extLst>
      <p:ext uri="{BB962C8B-B14F-4D97-AF65-F5344CB8AC3E}">
        <p14:creationId xmlns:p14="http://schemas.microsoft.com/office/powerpoint/2010/main" val="339676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Google Shape;11;p39">
            <a:extLst>
              <a:ext uri="{FF2B5EF4-FFF2-40B4-BE49-F238E27FC236}">
                <a16:creationId xmlns:a16="http://schemas.microsoft.com/office/drawing/2014/main" id="{2A50484E-96C3-8F05-1DAC-7B788C194C5A}"/>
              </a:ext>
            </a:extLst>
          </p:cNvPr>
          <p:cNvPicPr preferRelativeResize="0"/>
          <p:nvPr userDrawn="1"/>
        </p:nvPicPr>
        <p:blipFill rotWithShape="1">
          <a:blip r:embed="rId19">
            <a:alphaModFix/>
          </a:blip>
          <a:srcRect/>
          <a:stretch/>
        </p:blipFill>
        <p:spPr>
          <a:xfrm>
            <a:off x="0" y="0"/>
            <a:ext cx="12192000" cy="6858000"/>
          </a:xfrm>
          <a:prstGeom prst="rect">
            <a:avLst/>
          </a:prstGeom>
          <a:noFill/>
          <a:ln>
            <a:noFill/>
          </a:ln>
        </p:spPr>
      </p:pic>
      <p:sp>
        <p:nvSpPr>
          <p:cNvPr id="8" name="Title Placeholder 7">
            <a:extLst>
              <a:ext uri="{FF2B5EF4-FFF2-40B4-BE49-F238E27FC236}">
                <a16:creationId xmlns:a16="http://schemas.microsoft.com/office/drawing/2014/main" id="{DFFAF1FD-AC22-FD8B-893A-C7DED013CF22}"/>
              </a:ext>
            </a:extLst>
          </p:cNvPr>
          <p:cNvSpPr>
            <a:spLocks noGrp="1"/>
          </p:cNvSpPr>
          <p:nvPr>
            <p:ph type="title"/>
          </p:nvPr>
        </p:nvSpPr>
        <p:spPr>
          <a:xfrm>
            <a:off x="561600" y="716400"/>
            <a:ext cx="8334401" cy="4788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159484638"/>
      </p:ext>
    </p:extLst>
  </p:cSld>
  <p:clrMap bg1="lt1" tx1="dk1" bg2="lt2" tx2="dk2" accent1="accent1" accent2="accent2" accent3="accent3" accent4="accent4" accent5="accent5" accent6="accent6" hlink="hlink" folHlink="folHlink"/>
  <p:sldLayoutIdLst>
    <p:sldLayoutId id="2147483694" r:id="rId1"/>
    <p:sldLayoutId id="2147483649" r:id="rId2"/>
    <p:sldLayoutId id="2147483696" r:id="rId3"/>
    <p:sldLayoutId id="2147483695" r:id="rId4"/>
    <p:sldLayoutId id="2147483663" r:id="rId5"/>
    <p:sldLayoutId id="2147483698" r:id="rId6"/>
    <p:sldLayoutId id="2147483699" r:id="rId7"/>
    <p:sldLayoutId id="2147483700" r:id="rId8"/>
    <p:sldLayoutId id="2147483697" r:id="rId9"/>
    <p:sldLayoutId id="2147483692" r:id="rId10"/>
    <p:sldLayoutId id="2147483690" r:id="rId11"/>
    <p:sldLayoutId id="2147483693" r:id="rId12"/>
    <p:sldLayoutId id="2147483701" r:id="rId13"/>
    <p:sldLayoutId id="2147483661" r:id="rId14"/>
    <p:sldLayoutId id="2147483669" r:id="rId15"/>
    <p:sldLayoutId id="2147483702" r:id="rId16"/>
    <p:sldLayoutId id="2147483703" r:id="rId17"/>
  </p:sldLayoutIdLst>
  <p:txStyles>
    <p:titleStyle>
      <a:lvl1pPr algn="l" defTabSz="914400" rtl="0" eaLnBrk="1" latinLnBrk="0" hangingPunct="1">
        <a:lnSpc>
          <a:spcPct val="90000"/>
        </a:lnSpc>
        <a:spcBef>
          <a:spcPct val="0"/>
        </a:spcBef>
        <a:buNone/>
        <a:defRPr lang="de-DE" sz="2800" kern="1200" dirty="0">
          <a:solidFill>
            <a:schemeClr val="tx2"/>
          </a:solidFill>
          <a:latin typeface="Montserrat Medium" panose="00000600000000000000" pitchFamily="50" charset="-18"/>
          <a:ea typeface="+mn-ea"/>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ontserrat"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ontserrat"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3840" userDrawn="1">
          <p15:clr>
            <a:srgbClr val="F26B43"/>
          </p15:clr>
        </p15:guide>
        <p15:guide id="3" pos="3772" userDrawn="1">
          <p15:clr>
            <a:srgbClr val="F26B43"/>
          </p15:clr>
        </p15:guide>
        <p15:guide id="4" pos="3908" userDrawn="1">
          <p15:clr>
            <a:srgbClr val="F26B43"/>
          </p15:clr>
        </p15:guide>
        <p15:guide id="5" orient="horz" pos="504" userDrawn="1">
          <p15:clr>
            <a:srgbClr val="F26B43"/>
          </p15:clr>
        </p15:guide>
        <p15:guide id="6" orient="horz" pos="663" userDrawn="1">
          <p15:clr>
            <a:srgbClr val="F26B43"/>
          </p15:clr>
        </p15:guide>
        <p15:guide id="7" orient="horz" pos="822" userDrawn="1">
          <p15:clr>
            <a:srgbClr val="F26B43"/>
          </p15:clr>
        </p15:guide>
        <p15:guide id="9" pos="7469" userDrawn="1">
          <p15:clr>
            <a:srgbClr val="F26B43"/>
          </p15:clr>
        </p15:guide>
        <p15:guide id="10" orient="horz" pos="3838" userDrawn="1">
          <p15:clr>
            <a:srgbClr val="F26B43"/>
          </p15:clr>
        </p15:guide>
        <p15:guide id="11" pos="211" userDrawn="1">
          <p15:clr>
            <a:srgbClr val="F26B43"/>
          </p15:clr>
        </p15:guide>
        <p15:guide id="12" pos="2547" userDrawn="1">
          <p15:clr>
            <a:srgbClr val="F26B43"/>
          </p15:clr>
        </p15:guide>
        <p15:guide id="13" pos="2683" userDrawn="1">
          <p15:clr>
            <a:srgbClr val="F26B43"/>
          </p15:clr>
        </p15:guide>
        <p15:guide id="14" pos="5019" userDrawn="1">
          <p15:clr>
            <a:srgbClr val="F26B43"/>
          </p15:clr>
        </p15:guide>
        <p15:guide id="15" pos="51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apartment building&#10;&#10;Description automatically generated">
            <a:extLst>
              <a:ext uri="{FF2B5EF4-FFF2-40B4-BE49-F238E27FC236}">
                <a16:creationId xmlns:a16="http://schemas.microsoft.com/office/drawing/2014/main" id="{288F366B-24C5-0BAC-DDAF-CFCFBB737B7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957" b="-2"/>
          <a:stretch/>
        </p:blipFill>
        <p:spPr>
          <a:xfrm>
            <a:off x="0" y="716400"/>
            <a:ext cx="12192000" cy="6141600"/>
          </a:xfrm>
        </p:spPr>
      </p:pic>
      <p:sp>
        <p:nvSpPr>
          <p:cNvPr id="11" name="Rectangle 10">
            <a:extLst>
              <a:ext uri="{FF2B5EF4-FFF2-40B4-BE49-F238E27FC236}">
                <a16:creationId xmlns:a16="http://schemas.microsoft.com/office/drawing/2014/main" id="{CA60AA8F-CEFD-D387-172B-2A38A2A3C3AD}"/>
              </a:ext>
            </a:extLst>
          </p:cNvPr>
          <p:cNvSpPr/>
          <p:nvPr/>
        </p:nvSpPr>
        <p:spPr>
          <a:xfrm>
            <a:off x="0" y="2144231"/>
            <a:ext cx="5978525" cy="1492250"/>
          </a:xfrm>
          <a:prstGeom prst="rect">
            <a:avLst/>
          </a:prstGeom>
          <a:solidFill>
            <a:schemeClr val="dk1">
              <a:alpha val="49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Rectangle 11">
            <a:extLst>
              <a:ext uri="{FF2B5EF4-FFF2-40B4-BE49-F238E27FC236}">
                <a16:creationId xmlns:a16="http://schemas.microsoft.com/office/drawing/2014/main" id="{F7768624-13CE-22CC-098A-1EF008CB4EB5}"/>
              </a:ext>
            </a:extLst>
          </p:cNvPr>
          <p:cNvSpPr/>
          <p:nvPr/>
        </p:nvSpPr>
        <p:spPr>
          <a:xfrm>
            <a:off x="5978525" y="2144231"/>
            <a:ext cx="117475" cy="1489075"/>
          </a:xfrm>
          <a:prstGeom prst="rect">
            <a:avLst/>
          </a:prstGeom>
          <a:solidFill>
            <a:srgbClr val="897C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E60141"/>
              </a:solidFill>
            </a:endParaRPr>
          </a:p>
        </p:txBody>
      </p:sp>
      <p:sp>
        <p:nvSpPr>
          <p:cNvPr id="5" name="Title 4">
            <a:extLst>
              <a:ext uri="{FF2B5EF4-FFF2-40B4-BE49-F238E27FC236}">
                <a16:creationId xmlns:a16="http://schemas.microsoft.com/office/drawing/2014/main" id="{0F2B3DA6-88D3-F108-9897-84776CF2FE3E}"/>
              </a:ext>
            </a:extLst>
          </p:cNvPr>
          <p:cNvSpPr>
            <a:spLocks noGrp="1"/>
          </p:cNvSpPr>
          <p:nvPr>
            <p:ph type="title"/>
          </p:nvPr>
        </p:nvSpPr>
        <p:spPr/>
        <p:txBody>
          <a:bodyPr/>
          <a:lstStyle/>
          <a:p>
            <a:r>
              <a:rPr lang="sr-Latn-RS" dirty="0"/>
              <a:t>Ljetna škola</a:t>
            </a:r>
            <a:endParaRPr lang="en-AU" dirty="0"/>
          </a:p>
        </p:txBody>
      </p:sp>
      <p:sp>
        <p:nvSpPr>
          <p:cNvPr id="7" name="Text Placeholder 6">
            <a:extLst>
              <a:ext uri="{FF2B5EF4-FFF2-40B4-BE49-F238E27FC236}">
                <a16:creationId xmlns:a16="http://schemas.microsoft.com/office/drawing/2014/main" id="{657FEB5C-7EF0-D5EE-3D92-269A6EB09299}"/>
              </a:ext>
            </a:extLst>
          </p:cNvPr>
          <p:cNvSpPr>
            <a:spLocks noGrp="1"/>
          </p:cNvSpPr>
          <p:nvPr>
            <p:ph type="body" sz="quarter" idx="14"/>
          </p:nvPr>
        </p:nvSpPr>
        <p:spPr/>
        <p:txBody>
          <a:bodyPr/>
          <a:lstStyle/>
          <a:p>
            <a:r>
              <a:rPr lang="sr-Latn-RS" dirty="0"/>
              <a:t>Programski jezik C</a:t>
            </a:r>
            <a:endParaRPr lang="en-AU" dirty="0"/>
          </a:p>
        </p:txBody>
      </p:sp>
      <p:sp>
        <p:nvSpPr>
          <p:cNvPr id="8" name="Text Placeholder 7">
            <a:extLst>
              <a:ext uri="{FF2B5EF4-FFF2-40B4-BE49-F238E27FC236}">
                <a16:creationId xmlns:a16="http://schemas.microsoft.com/office/drawing/2014/main" id="{C0792E6F-F175-14AD-12F3-D74D945EBA06}"/>
              </a:ext>
            </a:extLst>
          </p:cNvPr>
          <p:cNvSpPr>
            <a:spLocks noGrp="1"/>
          </p:cNvSpPr>
          <p:nvPr>
            <p:ph type="body" sz="quarter" idx="15"/>
          </p:nvPr>
        </p:nvSpPr>
        <p:spPr/>
        <p:txBody>
          <a:bodyPr/>
          <a:lstStyle/>
          <a:p>
            <a:endParaRPr lang="en-AU" dirty="0"/>
          </a:p>
        </p:txBody>
      </p:sp>
    </p:spTree>
    <p:extLst>
      <p:ext uri="{BB962C8B-B14F-4D97-AF65-F5344CB8AC3E}">
        <p14:creationId xmlns:p14="http://schemas.microsoft.com/office/powerpoint/2010/main" val="253399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199"/>
            <a:ext cx="10812478" cy="4925237"/>
          </a:xfrm>
        </p:spPr>
        <p:txBody>
          <a:bodyPr/>
          <a:lstStyle/>
          <a:p>
            <a:pPr marL="0" indent="0">
              <a:buNone/>
            </a:pPr>
            <a:r>
              <a:rPr lang="sr-Latn-RS" sz="1600" b="1" dirty="0"/>
              <a:t>Kompajler</a:t>
            </a:r>
            <a:r>
              <a:rPr lang="en-US" sz="1600" b="1" dirty="0"/>
              <a:t> / </a:t>
            </a:r>
            <a:r>
              <a:rPr lang="en-US" sz="1600" b="1" dirty="0" err="1"/>
              <a:t>Asembler</a:t>
            </a:r>
            <a:endParaRPr lang="en-US" sz="1600" b="1" dirty="0"/>
          </a:p>
          <a:p>
            <a:pPr marL="0" indent="0">
              <a:buNone/>
            </a:pPr>
            <a:endParaRPr lang="en-US" dirty="0"/>
          </a:p>
          <a:p>
            <a:pPr>
              <a:lnSpc>
                <a:spcPct val="114000"/>
              </a:lnSpc>
              <a:spcAft>
                <a:spcPts val="600"/>
              </a:spcAft>
            </a:pPr>
            <a:r>
              <a:rPr lang="en-US" sz="1400" dirty="0" err="1"/>
              <a:t>Kompajler</a:t>
            </a:r>
            <a:r>
              <a:rPr lang="en-US" sz="1400" dirty="0"/>
              <a:t> </a:t>
            </a:r>
            <a:r>
              <a:rPr lang="en-US" sz="1400" dirty="0" err="1"/>
              <a:t>prevodi</a:t>
            </a:r>
            <a:r>
              <a:rPr lang="en-US" sz="1400" dirty="0"/>
              <a:t> C </a:t>
            </a:r>
            <a:r>
              <a:rPr lang="en-US" sz="1400" dirty="0" err="1"/>
              <a:t>kod</a:t>
            </a:r>
            <a:r>
              <a:rPr lang="en-US" sz="1400" dirty="0"/>
              <a:t> u </a:t>
            </a:r>
            <a:r>
              <a:rPr lang="en-US" sz="1400" dirty="0" err="1"/>
              <a:t>objektne</a:t>
            </a:r>
            <a:r>
              <a:rPr lang="en-US" sz="1400" dirty="0"/>
              <a:t> </a:t>
            </a:r>
            <a:r>
              <a:rPr lang="en-US" sz="1400" dirty="0" err="1"/>
              <a:t>fajlove</a:t>
            </a:r>
            <a:r>
              <a:rPr lang="en-US" sz="1400" dirty="0"/>
              <a:t>, </a:t>
            </a:r>
            <a:r>
              <a:rPr lang="en-US" sz="1400" dirty="0" err="1"/>
              <a:t>ili</a:t>
            </a:r>
            <a:r>
              <a:rPr lang="en-US" sz="1400" dirty="0"/>
              <a:t> u </a:t>
            </a:r>
            <a:r>
              <a:rPr lang="en-US" sz="1400" dirty="0" err="1"/>
              <a:t>slu</a:t>
            </a:r>
            <a:r>
              <a:rPr lang="sr-Latn-RS" sz="1400" dirty="0"/>
              <a:t>čaju da je zadana takva opcija samo u asemblerski fajl (asemblerski fajl nije nužno korak</a:t>
            </a:r>
            <a:r>
              <a:rPr lang="en-US" sz="1400" dirty="0"/>
              <a:t>)</a:t>
            </a:r>
          </a:p>
          <a:p>
            <a:pPr>
              <a:lnSpc>
                <a:spcPct val="114000"/>
              </a:lnSpc>
              <a:spcAft>
                <a:spcPts val="600"/>
              </a:spcAft>
            </a:pPr>
            <a:r>
              <a:rPr lang="en-US" sz="1400" b="1" dirty="0" err="1"/>
              <a:t>gcc</a:t>
            </a:r>
            <a:r>
              <a:rPr lang="en-US" sz="1400" b="1" dirty="0"/>
              <a:t> –S </a:t>
            </a:r>
            <a:r>
              <a:rPr lang="en-US" sz="1400" b="1" dirty="0" err="1"/>
              <a:t>source.c</a:t>
            </a:r>
            <a:r>
              <a:rPr lang="en-US" sz="1400" b="1" dirty="0"/>
              <a:t> –o </a:t>
            </a:r>
            <a:r>
              <a:rPr lang="en-US" sz="1400" b="1" dirty="0" err="1"/>
              <a:t>output.s</a:t>
            </a:r>
            <a:r>
              <a:rPr lang="en-US" sz="1400" dirty="0"/>
              <a:t>		</a:t>
            </a:r>
            <a:r>
              <a:rPr lang="en-US" sz="1400" b="1" dirty="0" err="1"/>
              <a:t>gcc</a:t>
            </a:r>
            <a:r>
              <a:rPr lang="en-US" sz="1400" b="1" dirty="0"/>
              <a:t> –c </a:t>
            </a:r>
            <a:r>
              <a:rPr lang="en-US" sz="1400" b="1" dirty="0" err="1"/>
              <a:t>source.c</a:t>
            </a:r>
            <a:r>
              <a:rPr lang="en-US" sz="1400" b="1" dirty="0"/>
              <a:t> </a:t>
            </a:r>
            <a:r>
              <a:rPr lang="en-US" sz="1400" b="1" dirty="0" err="1"/>
              <a:t>output.o</a:t>
            </a:r>
            <a:endParaRPr lang="en-US" sz="1400" b="1" dirty="0"/>
          </a:p>
          <a:p>
            <a:pPr>
              <a:lnSpc>
                <a:spcPct val="114000"/>
              </a:lnSpc>
              <a:spcAft>
                <a:spcPts val="600"/>
              </a:spcAft>
            </a:pPr>
            <a:r>
              <a:rPr lang="en-US" sz="1400" dirty="0" err="1"/>
              <a:t>Rezultat</a:t>
            </a:r>
            <a:r>
              <a:rPr lang="en-US" sz="1400" dirty="0"/>
              <a:t> C </a:t>
            </a:r>
            <a:r>
              <a:rPr lang="en-US" sz="1400" dirty="0" err="1"/>
              <a:t>kompajler</a:t>
            </a:r>
            <a:r>
              <a:rPr lang="en-US" sz="1400" dirty="0"/>
              <a:t> faze je *.s </a:t>
            </a:r>
            <a:r>
              <a:rPr lang="en-US" sz="1400" dirty="0" err="1"/>
              <a:t>tj</a:t>
            </a:r>
            <a:r>
              <a:rPr lang="en-US" sz="1400" dirty="0"/>
              <a:t> </a:t>
            </a:r>
            <a:r>
              <a:rPr lang="en-US" sz="1400" dirty="0" err="1"/>
              <a:t>asemblerska</a:t>
            </a:r>
            <a:r>
              <a:rPr lang="en-US" sz="1400" dirty="0"/>
              <a:t> </a:t>
            </a:r>
            <a:r>
              <a:rPr lang="en-US" sz="1400" dirty="0" err="1"/>
              <a:t>datoteka</a:t>
            </a:r>
            <a:r>
              <a:rPr lang="en-US" sz="1400" dirty="0"/>
              <a:t>, a </a:t>
            </a:r>
            <a:r>
              <a:rPr lang="en-US" sz="1400" dirty="0" err="1"/>
              <a:t>asembler</a:t>
            </a:r>
            <a:r>
              <a:rPr lang="en-US" sz="1400" dirty="0"/>
              <a:t> faze je </a:t>
            </a:r>
            <a:r>
              <a:rPr lang="en-US" sz="1400" dirty="0" err="1"/>
              <a:t>objektna</a:t>
            </a:r>
            <a:r>
              <a:rPr lang="en-US" sz="1400" dirty="0"/>
              <a:t> </a:t>
            </a:r>
            <a:r>
              <a:rPr lang="en-US" sz="1400" dirty="0" err="1"/>
              <a:t>datoteka</a:t>
            </a:r>
            <a:r>
              <a:rPr lang="en-US" sz="1400" dirty="0"/>
              <a:t> *.o</a:t>
            </a:r>
          </a:p>
          <a:p>
            <a:pPr>
              <a:lnSpc>
                <a:spcPct val="114000"/>
              </a:lnSpc>
              <a:spcAft>
                <a:spcPts val="600"/>
              </a:spcAft>
            </a:pPr>
            <a:r>
              <a:rPr lang="en-US" sz="1400" dirty="0" err="1"/>
              <a:t>Objektna</a:t>
            </a:r>
            <a:r>
              <a:rPr lang="en-US" sz="1400" dirty="0"/>
              <a:t> </a:t>
            </a:r>
            <a:r>
              <a:rPr lang="en-US" sz="1400" dirty="0" err="1"/>
              <a:t>datoteka</a:t>
            </a:r>
            <a:r>
              <a:rPr lang="en-US" sz="1400" dirty="0"/>
              <a:t> </a:t>
            </a:r>
            <a:r>
              <a:rPr lang="en-US" sz="1400" dirty="0" err="1"/>
              <a:t>sadr</a:t>
            </a:r>
            <a:r>
              <a:rPr lang="sr-Latn-RS" sz="1400" dirty="0"/>
              <a:t>ži sledeće informacije u binarnom obliku</a:t>
            </a:r>
            <a:r>
              <a:rPr lang="en-US" sz="1400" dirty="0"/>
              <a:t>:</a:t>
            </a:r>
          </a:p>
          <a:p>
            <a:pPr lvl="6">
              <a:lnSpc>
                <a:spcPct val="114000"/>
              </a:lnSpc>
              <a:spcAft>
                <a:spcPts val="600"/>
              </a:spcAft>
            </a:pPr>
            <a:r>
              <a:rPr lang="en-US" sz="1400" dirty="0"/>
              <a:t>Ma</a:t>
            </a:r>
            <a:r>
              <a:rPr lang="sr-Latn-RS" sz="1400" dirty="0"/>
              <a:t>šinski kod</a:t>
            </a:r>
          </a:p>
          <a:p>
            <a:pPr lvl="6">
              <a:lnSpc>
                <a:spcPct val="114000"/>
              </a:lnSpc>
              <a:spcAft>
                <a:spcPts val="600"/>
              </a:spcAft>
            </a:pPr>
            <a:r>
              <a:rPr lang="sr-Latn-RS" sz="1400" dirty="0"/>
              <a:t>Inicijalizovane podatke</a:t>
            </a:r>
          </a:p>
          <a:p>
            <a:pPr lvl="6">
              <a:lnSpc>
                <a:spcPct val="114000"/>
              </a:lnSpc>
              <a:spcAft>
                <a:spcPts val="600"/>
              </a:spcAft>
            </a:pPr>
            <a:r>
              <a:rPr lang="sr-Latn-RS" sz="1400" dirty="0"/>
              <a:t>Tabelu simbola</a:t>
            </a:r>
          </a:p>
          <a:p>
            <a:pPr lvl="6">
              <a:lnSpc>
                <a:spcPct val="114000"/>
              </a:lnSpc>
              <a:spcAft>
                <a:spcPts val="600"/>
              </a:spcAft>
            </a:pPr>
            <a:r>
              <a:rPr lang="sr-Latn-RS" sz="1400" dirty="0"/>
              <a:t>Relokacione informacije</a:t>
            </a:r>
          </a:p>
          <a:p>
            <a:pPr lvl="6">
              <a:lnSpc>
                <a:spcPct val="114000"/>
              </a:lnSpc>
              <a:spcAft>
                <a:spcPts val="600"/>
              </a:spcAft>
            </a:pPr>
            <a:r>
              <a:rPr lang="sr-Latn-RS" sz="1400" dirty="0"/>
              <a:t>Debag informacije</a:t>
            </a:r>
          </a:p>
          <a:p>
            <a:pPr lvl="6">
              <a:lnSpc>
                <a:spcPct val="114000"/>
              </a:lnSpc>
              <a:spcAft>
                <a:spcPts val="600"/>
              </a:spcAft>
            </a:pPr>
            <a:r>
              <a:rPr lang="sr-Latn-RS" sz="1400" dirty="0"/>
              <a:t>Veze između C identifikatora i fizičkog resursa i veza i veza između C linija i instrukcija</a:t>
            </a:r>
          </a:p>
          <a:p>
            <a:pPr lvl="4">
              <a:lnSpc>
                <a:spcPct val="114000"/>
              </a:lnSpc>
              <a:spcAft>
                <a:spcPts val="600"/>
              </a:spcAft>
            </a:pPr>
            <a:r>
              <a:rPr lang="sr-Latn-RS" sz="1400" dirty="0"/>
              <a:t>Koristeći objdump alat moguće je izlistati sadržaj objektne datoteke u tekstualnom obliku</a:t>
            </a:r>
          </a:p>
        </p:txBody>
      </p:sp>
    </p:spTree>
    <p:extLst>
      <p:ext uri="{BB962C8B-B14F-4D97-AF65-F5344CB8AC3E}">
        <p14:creationId xmlns:p14="http://schemas.microsoft.com/office/powerpoint/2010/main" val="149198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812478" cy="4640400"/>
          </a:xfrm>
        </p:spPr>
        <p:txBody>
          <a:bodyPr/>
          <a:lstStyle/>
          <a:p>
            <a:pPr marL="0" indent="0">
              <a:buNone/>
            </a:pPr>
            <a:r>
              <a:rPr lang="sr-Latn-RS" sz="1600" b="1" dirty="0"/>
              <a:t>Linker</a:t>
            </a:r>
            <a:endParaRPr lang="en-US" sz="1600" b="1" dirty="0"/>
          </a:p>
          <a:p>
            <a:pPr marL="0" indent="0">
              <a:buNone/>
            </a:pPr>
            <a:endParaRPr lang="en-US" dirty="0"/>
          </a:p>
          <a:p>
            <a:pPr>
              <a:lnSpc>
                <a:spcPct val="114000"/>
              </a:lnSpc>
              <a:spcAft>
                <a:spcPts val="600"/>
              </a:spcAft>
            </a:pPr>
            <a:r>
              <a:rPr lang="sr-Latn-RS" sz="1400" dirty="0"/>
              <a:t>Linker povezuje više objektnih datoteka u jedinstvenu izvršnu datoteku</a:t>
            </a:r>
          </a:p>
          <a:p>
            <a:pPr>
              <a:lnSpc>
                <a:spcPct val="114000"/>
              </a:lnSpc>
              <a:spcAft>
                <a:spcPts val="600"/>
              </a:spcAft>
            </a:pPr>
            <a:r>
              <a:rPr lang="sr-Latn-RS" sz="1400" dirty="0"/>
              <a:t>Glavni zadatak linkera je da razriješi međusobne zavisnosti datoteka</a:t>
            </a:r>
          </a:p>
          <a:p>
            <a:pPr lvl="7">
              <a:lnSpc>
                <a:spcPct val="114000"/>
              </a:lnSpc>
              <a:spcAft>
                <a:spcPts val="600"/>
              </a:spcAft>
            </a:pPr>
            <a:r>
              <a:rPr lang="sr-Latn-RS" sz="1400" dirty="0"/>
              <a:t>Pozivi spoljnih funkcija</a:t>
            </a:r>
          </a:p>
          <a:p>
            <a:pPr lvl="7">
              <a:lnSpc>
                <a:spcPct val="114000"/>
              </a:lnSpc>
              <a:spcAft>
                <a:spcPts val="600"/>
              </a:spcAft>
            </a:pPr>
            <a:r>
              <a:rPr lang="sr-Latn-RS" sz="1400" dirty="0"/>
              <a:t>Pristup spoljnim varijablama</a:t>
            </a:r>
          </a:p>
          <a:p>
            <a:pPr lvl="7">
              <a:lnSpc>
                <a:spcPct val="114000"/>
              </a:lnSpc>
              <a:spcAft>
                <a:spcPts val="600"/>
              </a:spcAft>
            </a:pPr>
            <a:endParaRPr lang="sr-Latn-RS" sz="1400" dirty="0"/>
          </a:p>
          <a:p>
            <a:pPr lvl="5">
              <a:lnSpc>
                <a:spcPct val="114000"/>
              </a:lnSpc>
              <a:spcAft>
                <a:spcPts val="600"/>
              </a:spcAft>
            </a:pPr>
            <a:r>
              <a:rPr lang="sr-Latn-RS" sz="1400" dirty="0"/>
              <a:t>Loader učitava izvršni fajl ili dijeljenu biblioteku u memoriju procesa, vrši relokaciju i povezivanje izvršnog fajla sa dinamičkim bibliotekama i dinamičkih biblioteka međusobno, sve u jednom procesu, i kasnije omogućava izvršavanje</a:t>
            </a:r>
            <a:endParaRPr lang="en-US" sz="1400" dirty="0"/>
          </a:p>
        </p:txBody>
      </p:sp>
    </p:spTree>
    <p:extLst>
      <p:ext uri="{BB962C8B-B14F-4D97-AF65-F5344CB8AC3E}">
        <p14:creationId xmlns:p14="http://schemas.microsoft.com/office/powerpoint/2010/main" val="4040403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812478" cy="4640400"/>
          </a:xfrm>
        </p:spPr>
        <p:txBody>
          <a:bodyPr/>
          <a:lstStyle/>
          <a:p>
            <a:pPr marL="0" indent="0">
              <a:buNone/>
            </a:pPr>
            <a:r>
              <a:rPr lang="sr-Latn-RS" sz="1600" b="1" dirty="0"/>
              <a:t>Linker</a:t>
            </a:r>
            <a:endParaRPr lang="en-US" sz="1600" b="1" dirty="0"/>
          </a:p>
          <a:p>
            <a:pPr marL="0" indent="0">
              <a:buNone/>
            </a:pPr>
            <a:endParaRPr lang="en-US" dirty="0"/>
          </a:p>
          <a:p>
            <a:pPr>
              <a:lnSpc>
                <a:spcPct val="114000"/>
              </a:lnSpc>
              <a:spcAft>
                <a:spcPts val="600"/>
              </a:spcAft>
            </a:pPr>
            <a:r>
              <a:rPr lang="sr-Latn-RS" sz="1400" dirty="0"/>
              <a:t>Linker povezuje više objektnih datoteka u jedinstvenu izvršnu datoteku</a:t>
            </a:r>
          </a:p>
          <a:p>
            <a:pPr>
              <a:lnSpc>
                <a:spcPct val="114000"/>
              </a:lnSpc>
              <a:spcAft>
                <a:spcPts val="600"/>
              </a:spcAft>
            </a:pPr>
            <a:r>
              <a:rPr lang="sr-Latn-RS" sz="1400" dirty="0"/>
              <a:t>Glavni zadatak linkera je da razriješi međusobne zavisnosti datoteka</a:t>
            </a:r>
          </a:p>
          <a:p>
            <a:pPr lvl="7">
              <a:lnSpc>
                <a:spcPct val="114000"/>
              </a:lnSpc>
              <a:spcAft>
                <a:spcPts val="600"/>
              </a:spcAft>
            </a:pPr>
            <a:r>
              <a:rPr lang="sr-Latn-RS" sz="1400" dirty="0"/>
              <a:t>Pozivi spoljnih funkcija</a:t>
            </a:r>
          </a:p>
          <a:p>
            <a:pPr lvl="7">
              <a:lnSpc>
                <a:spcPct val="114000"/>
              </a:lnSpc>
              <a:spcAft>
                <a:spcPts val="600"/>
              </a:spcAft>
            </a:pPr>
            <a:r>
              <a:rPr lang="sr-Latn-RS" sz="1400" dirty="0"/>
              <a:t>Pristup spoljnim varijablama</a:t>
            </a:r>
          </a:p>
          <a:p>
            <a:pPr lvl="7">
              <a:lnSpc>
                <a:spcPct val="114000"/>
              </a:lnSpc>
              <a:spcAft>
                <a:spcPts val="600"/>
              </a:spcAft>
            </a:pPr>
            <a:endParaRPr lang="sr-Latn-RS" sz="1400" dirty="0"/>
          </a:p>
          <a:p>
            <a:pPr lvl="5">
              <a:lnSpc>
                <a:spcPct val="114000"/>
              </a:lnSpc>
              <a:spcAft>
                <a:spcPts val="600"/>
              </a:spcAft>
            </a:pPr>
            <a:r>
              <a:rPr lang="sr-Latn-RS" sz="1400" dirty="0"/>
              <a:t>Loader učitava izvršni fajl ili dijeljenu biblioteku u memoriju procesa, vrši relokaciju i povezivanje izvršnog fajla sa dinamičkim bibliotekama i dinamičkih biblioteka međusobno, sve u jednom procesu, i kasnije omogućava izvršavanje</a:t>
            </a:r>
            <a:endParaRPr lang="en-US" sz="1400" dirty="0"/>
          </a:p>
        </p:txBody>
      </p:sp>
    </p:spTree>
    <p:extLst>
      <p:ext uri="{BB962C8B-B14F-4D97-AF65-F5344CB8AC3E}">
        <p14:creationId xmlns:p14="http://schemas.microsoft.com/office/powerpoint/2010/main" val="164561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812478" cy="4640400"/>
          </a:xfrm>
        </p:spPr>
        <p:txBody>
          <a:bodyPr/>
          <a:lstStyle/>
          <a:p>
            <a:pPr marL="0" indent="0">
              <a:buNone/>
            </a:pPr>
            <a:r>
              <a:rPr lang="sr-Latn-RS" sz="1600" b="1" dirty="0"/>
              <a:t>Linker</a:t>
            </a:r>
            <a:endParaRPr lang="en-US" sz="1600" b="1" dirty="0"/>
          </a:p>
          <a:p>
            <a:pPr marL="0" indent="0">
              <a:buNone/>
            </a:pPr>
            <a:endParaRPr lang="en-US" dirty="0"/>
          </a:p>
          <a:p>
            <a:pPr>
              <a:lnSpc>
                <a:spcPct val="114000"/>
              </a:lnSpc>
              <a:spcAft>
                <a:spcPts val="600"/>
              </a:spcAft>
            </a:pPr>
            <a:r>
              <a:rPr lang="sr-Latn-RS" sz="1400" dirty="0"/>
              <a:t>Postoje 3 načina linkovanja</a:t>
            </a:r>
          </a:p>
          <a:p>
            <a:pPr lvl="6">
              <a:lnSpc>
                <a:spcPct val="114000"/>
              </a:lnSpc>
              <a:spcAft>
                <a:spcPts val="600"/>
              </a:spcAft>
            </a:pPr>
            <a:r>
              <a:rPr lang="sr-Latn-RS" sz="1400" dirty="0"/>
              <a:t>Statičko</a:t>
            </a:r>
          </a:p>
          <a:p>
            <a:pPr lvl="8">
              <a:lnSpc>
                <a:spcPct val="114000"/>
              </a:lnSpc>
              <a:spcAft>
                <a:spcPts val="600"/>
              </a:spcAft>
            </a:pPr>
            <a:r>
              <a:rPr lang="sr-Latn-RS" sz="1400" dirty="0"/>
              <a:t>Kod svake spoljne funkcije na kraju završava u izvršnoj datoteci</a:t>
            </a:r>
          </a:p>
          <a:p>
            <a:pPr lvl="8">
              <a:lnSpc>
                <a:spcPct val="114000"/>
              </a:lnSpc>
              <a:spcAft>
                <a:spcPts val="600"/>
              </a:spcAft>
            </a:pPr>
            <a:r>
              <a:rPr lang="sr-Latn-RS" sz="1400" dirty="0"/>
              <a:t>Pozivi funkcija se obavljaju direktno preko adrese koja se razrešava tokom linkovanja</a:t>
            </a:r>
          </a:p>
          <a:p>
            <a:pPr lvl="6">
              <a:lnSpc>
                <a:spcPct val="114000"/>
              </a:lnSpc>
              <a:spcAft>
                <a:spcPts val="600"/>
              </a:spcAft>
            </a:pPr>
            <a:r>
              <a:rPr lang="sr-Latn-RS" sz="1400" dirty="0"/>
              <a:t>Dinamičko tokom punjenja (implicitno)</a:t>
            </a:r>
          </a:p>
          <a:p>
            <a:pPr lvl="8">
              <a:lnSpc>
                <a:spcPct val="114000"/>
              </a:lnSpc>
              <a:spcAft>
                <a:spcPts val="600"/>
              </a:spcAft>
            </a:pPr>
            <a:r>
              <a:rPr lang="sr-Latn-RS" sz="1400" dirty="0"/>
              <a:t>Spoljne funkcije se nalaze na jednom, fizički odvojenom mjestu</a:t>
            </a:r>
          </a:p>
          <a:p>
            <a:pPr lvl="8">
              <a:lnSpc>
                <a:spcPct val="114000"/>
              </a:lnSpc>
              <a:spcAft>
                <a:spcPts val="600"/>
              </a:spcAft>
            </a:pPr>
            <a:r>
              <a:rPr lang="sr-Latn-RS" sz="1400" dirty="0"/>
              <a:t>Operativni sistem preslikava adrese spoljnih funkcija na adresni prostor programa koji se izvršava</a:t>
            </a:r>
          </a:p>
          <a:p>
            <a:pPr lvl="6">
              <a:lnSpc>
                <a:spcPct val="114000"/>
              </a:lnSpc>
              <a:spcAft>
                <a:spcPts val="600"/>
              </a:spcAft>
            </a:pPr>
            <a:r>
              <a:rPr lang="sr-Latn-RS" sz="1400" dirty="0"/>
              <a:t>Dinamičko linkovanje tokom izvršavanja (eksplicitno)</a:t>
            </a:r>
          </a:p>
          <a:p>
            <a:pPr lvl="8">
              <a:lnSpc>
                <a:spcPct val="114000"/>
              </a:lnSpc>
              <a:spcAft>
                <a:spcPts val="600"/>
              </a:spcAft>
            </a:pPr>
            <a:r>
              <a:rPr lang="sr-Latn-RS" sz="1400" dirty="0"/>
              <a:t>Nema pravih spoljnih (extern) funkcija</a:t>
            </a:r>
          </a:p>
          <a:p>
            <a:pPr lvl="8">
              <a:lnSpc>
                <a:spcPct val="114000"/>
              </a:lnSpc>
              <a:spcAft>
                <a:spcPts val="600"/>
              </a:spcAft>
            </a:pPr>
            <a:r>
              <a:rPr lang="sr-Latn-RS" sz="1400" dirty="0"/>
              <a:t>Program sadrži eksplicitni kod koji učitava dijeljene biblioteke i nalazi adrese funkcija u njima preko operativnog sistema ili izvršne biblioteke (primjer </a:t>
            </a:r>
            <a:r>
              <a:rPr lang="sr-Latn-RS" sz="1400" b="1" dirty="0"/>
              <a:t>dlopen</a:t>
            </a:r>
            <a:r>
              <a:rPr lang="sr-Latn-RS" sz="1400" dirty="0"/>
              <a:t>)</a:t>
            </a:r>
          </a:p>
          <a:p>
            <a:pPr lvl="8">
              <a:lnSpc>
                <a:spcPct val="114000"/>
              </a:lnSpc>
              <a:spcAft>
                <a:spcPts val="600"/>
              </a:spcAft>
            </a:pPr>
            <a:r>
              <a:rPr lang="sr-Latn-RS" sz="1400" dirty="0"/>
              <a:t>Dakle, funkcije se dobavljaju eksplicitno tokom izvršavanja</a:t>
            </a:r>
          </a:p>
        </p:txBody>
      </p:sp>
    </p:spTree>
    <p:extLst>
      <p:ext uri="{BB962C8B-B14F-4D97-AF65-F5344CB8AC3E}">
        <p14:creationId xmlns:p14="http://schemas.microsoft.com/office/powerpoint/2010/main" val="101719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812478" cy="4640400"/>
          </a:xfrm>
        </p:spPr>
        <p:txBody>
          <a:bodyPr/>
          <a:lstStyle/>
          <a:p>
            <a:pPr marL="0" indent="0">
              <a:buNone/>
            </a:pPr>
            <a:r>
              <a:rPr lang="sr-Latn-RS" sz="1600" b="1" dirty="0"/>
              <a:t>Linker</a:t>
            </a:r>
            <a:endParaRPr lang="en-US" sz="1600" b="1" dirty="0"/>
          </a:p>
          <a:p>
            <a:pPr marL="0" indent="0">
              <a:buNone/>
            </a:pPr>
            <a:endParaRPr lang="en-US" dirty="0"/>
          </a:p>
          <a:p>
            <a:pPr>
              <a:lnSpc>
                <a:spcPct val="114000"/>
              </a:lnSpc>
              <a:spcAft>
                <a:spcPts val="600"/>
              </a:spcAft>
            </a:pPr>
            <a:r>
              <a:rPr lang="sr-Latn-RS" sz="1400" dirty="0"/>
              <a:t>Postoje 3 načina linkovanja</a:t>
            </a:r>
          </a:p>
          <a:p>
            <a:pPr lvl="6">
              <a:lnSpc>
                <a:spcPct val="114000"/>
              </a:lnSpc>
              <a:spcAft>
                <a:spcPts val="600"/>
              </a:spcAft>
            </a:pPr>
            <a:r>
              <a:rPr lang="sr-Latn-RS" sz="1400" dirty="0"/>
              <a:t>Statičko</a:t>
            </a:r>
          </a:p>
          <a:p>
            <a:pPr lvl="8">
              <a:lnSpc>
                <a:spcPct val="114000"/>
              </a:lnSpc>
              <a:spcAft>
                <a:spcPts val="600"/>
              </a:spcAft>
            </a:pPr>
            <a:r>
              <a:rPr lang="sr-Latn-RS" sz="1400" dirty="0"/>
              <a:t>Kod svake spoljne funkcije na kraju završava u izvršnoj datoteci</a:t>
            </a:r>
          </a:p>
          <a:p>
            <a:pPr lvl="8">
              <a:lnSpc>
                <a:spcPct val="114000"/>
              </a:lnSpc>
              <a:spcAft>
                <a:spcPts val="600"/>
              </a:spcAft>
            </a:pPr>
            <a:r>
              <a:rPr lang="sr-Latn-RS" sz="1400" dirty="0"/>
              <a:t>Pozivi funkcija se obavljaju direktno preko adrese koja se razrešava tokom linkovanja</a:t>
            </a:r>
          </a:p>
          <a:p>
            <a:pPr lvl="6">
              <a:lnSpc>
                <a:spcPct val="114000"/>
              </a:lnSpc>
              <a:spcAft>
                <a:spcPts val="600"/>
              </a:spcAft>
            </a:pPr>
            <a:r>
              <a:rPr lang="sr-Latn-RS" sz="1400" dirty="0"/>
              <a:t>Dinamičko tokom punjenja (implicitno)</a:t>
            </a:r>
          </a:p>
          <a:p>
            <a:pPr lvl="8">
              <a:lnSpc>
                <a:spcPct val="114000"/>
              </a:lnSpc>
              <a:spcAft>
                <a:spcPts val="600"/>
              </a:spcAft>
            </a:pPr>
            <a:r>
              <a:rPr lang="sr-Latn-RS" sz="1400" dirty="0"/>
              <a:t>Spoljne funkcije se nalaze na jednom, fizički odvojenom mjestu</a:t>
            </a:r>
          </a:p>
          <a:p>
            <a:pPr lvl="8">
              <a:lnSpc>
                <a:spcPct val="114000"/>
              </a:lnSpc>
              <a:spcAft>
                <a:spcPts val="600"/>
              </a:spcAft>
            </a:pPr>
            <a:r>
              <a:rPr lang="sr-Latn-RS" sz="1400" dirty="0"/>
              <a:t>Operativni sistem preslikava adrese spoljnih funkcija na adresni prostor programa koji se izvršava</a:t>
            </a:r>
          </a:p>
          <a:p>
            <a:pPr lvl="6">
              <a:lnSpc>
                <a:spcPct val="114000"/>
              </a:lnSpc>
              <a:spcAft>
                <a:spcPts val="600"/>
              </a:spcAft>
            </a:pPr>
            <a:r>
              <a:rPr lang="sr-Latn-RS" sz="1400" dirty="0"/>
              <a:t>Dinamičko linkovanje tokom izvršavanja (eksplicitno)</a:t>
            </a:r>
          </a:p>
          <a:p>
            <a:pPr lvl="8">
              <a:lnSpc>
                <a:spcPct val="114000"/>
              </a:lnSpc>
              <a:spcAft>
                <a:spcPts val="600"/>
              </a:spcAft>
            </a:pPr>
            <a:r>
              <a:rPr lang="sr-Latn-RS" sz="1400" dirty="0"/>
              <a:t>Nema pravih spoljnih (extern) funkcija</a:t>
            </a:r>
          </a:p>
          <a:p>
            <a:pPr lvl="8">
              <a:lnSpc>
                <a:spcPct val="114000"/>
              </a:lnSpc>
              <a:spcAft>
                <a:spcPts val="600"/>
              </a:spcAft>
            </a:pPr>
            <a:r>
              <a:rPr lang="sr-Latn-RS" sz="1400" dirty="0"/>
              <a:t>Program sadrži eksplicitni kod koji učitava dijeljene biblioteke i nalazi adrese funkcija u njima preko operativnog sistema ili izvršne biblioteke (primjer </a:t>
            </a:r>
            <a:r>
              <a:rPr lang="sr-Latn-RS" sz="1400" b="1" dirty="0"/>
              <a:t>dlopen</a:t>
            </a:r>
            <a:r>
              <a:rPr lang="sr-Latn-RS" sz="1400" dirty="0"/>
              <a:t>)</a:t>
            </a:r>
          </a:p>
          <a:p>
            <a:pPr lvl="8">
              <a:lnSpc>
                <a:spcPct val="114000"/>
              </a:lnSpc>
              <a:spcAft>
                <a:spcPts val="600"/>
              </a:spcAft>
            </a:pPr>
            <a:r>
              <a:rPr lang="sr-Latn-RS" sz="1400" dirty="0"/>
              <a:t>Dakle, funkcije se dobavljaju eksplicitno tokom izvršavanja</a:t>
            </a:r>
          </a:p>
        </p:txBody>
      </p:sp>
    </p:spTree>
    <p:extLst>
      <p:ext uri="{BB962C8B-B14F-4D97-AF65-F5344CB8AC3E}">
        <p14:creationId xmlns:p14="http://schemas.microsoft.com/office/powerpoint/2010/main" val="151925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625181" cy="4640400"/>
          </a:xfrm>
        </p:spPr>
        <p:txBody>
          <a:bodyPr/>
          <a:lstStyle/>
          <a:p>
            <a:pPr marL="0" indent="0">
              <a:buNone/>
            </a:pPr>
            <a:r>
              <a:rPr lang="en-US" sz="1600" b="1" dirty="0" err="1"/>
              <a:t>Stati</a:t>
            </a:r>
            <a:r>
              <a:rPr lang="sr-Latn-RS" sz="1600" b="1" dirty="0"/>
              <a:t>čke biblioteke</a:t>
            </a:r>
            <a:endParaRPr lang="en-US" sz="1600" b="1" dirty="0"/>
          </a:p>
          <a:p>
            <a:pPr marL="0" indent="0">
              <a:buNone/>
            </a:pPr>
            <a:endParaRPr lang="en-US" dirty="0"/>
          </a:p>
          <a:p>
            <a:pPr>
              <a:lnSpc>
                <a:spcPct val="114000"/>
              </a:lnSpc>
              <a:spcAft>
                <a:spcPts val="600"/>
              </a:spcAft>
            </a:pPr>
            <a:r>
              <a:rPr lang="en-US" sz="1400" dirty="0" err="1"/>
              <a:t>Primjer</a:t>
            </a:r>
            <a:endParaRPr lang="en-US" sz="1400" dirty="0"/>
          </a:p>
          <a:p>
            <a:pPr lvl="6">
              <a:lnSpc>
                <a:spcPct val="114000"/>
              </a:lnSpc>
              <a:spcAft>
                <a:spcPts val="600"/>
              </a:spcAft>
            </a:pPr>
            <a:r>
              <a:rPr lang="en-US" sz="1200" dirty="0" err="1">
                <a:solidFill>
                  <a:srgbClr val="434343"/>
                </a:solidFill>
              </a:rPr>
              <a:t>Bildanje</a:t>
            </a:r>
            <a:r>
              <a:rPr lang="en-US" sz="1200" dirty="0">
                <a:solidFill>
                  <a:srgbClr val="434343"/>
                </a:solidFill>
              </a:rPr>
              <a:t> </a:t>
            </a:r>
            <a:r>
              <a:rPr lang="en-US" sz="1200" dirty="0" err="1">
                <a:solidFill>
                  <a:srgbClr val="434343"/>
                </a:solidFill>
              </a:rPr>
              <a:t>biblioteke</a:t>
            </a:r>
            <a:r>
              <a:rPr lang="en-US" sz="1200" dirty="0">
                <a:solidFill>
                  <a:srgbClr val="434343"/>
                </a:solidFill>
              </a:rPr>
              <a:t>:</a:t>
            </a:r>
          </a:p>
          <a:p>
            <a:pPr lvl="7">
              <a:lnSpc>
                <a:spcPct val="114000"/>
              </a:lnSpc>
              <a:spcAft>
                <a:spcPts val="600"/>
              </a:spcAft>
            </a:pPr>
            <a:r>
              <a:rPr lang="en-US" sz="1200" dirty="0" err="1">
                <a:solidFill>
                  <a:srgbClr val="434343"/>
                </a:solidFill>
              </a:rPr>
              <a:t>gcc</a:t>
            </a:r>
            <a:r>
              <a:rPr lang="en-US" sz="1200" dirty="0">
                <a:solidFill>
                  <a:srgbClr val="434343"/>
                </a:solidFill>
              </a:rPr>
              <a:t> –c </a:t>
            </a:r>
            <a:r>
              <a:rPr lang="en-US" sz="1200" dirty="0" err="1">
                <a:solidFill>
                  <a:srgbClr val="434343"/>
                </a:solidFill>
              </a:rPr>
              <a:t>avglib.c</a:t>
            </a:r>
            <a:endParaRPr lang="en-US" sz="1200" dirty="0">
              <a:solidFill>
                <a:srgbClr val="434343"/>
              </a:solidFill>
            </a:endParaRPr>
          </a:p>
          <a:p>
            <a:pPr lvl="7">
              <a:lnSpc>
                <a:spcPct val="114000"/>
              </a:lnSpc>
              <a:spcAft>
                <a:spcPts val="600"/>
              </a:spcAft>
            </a:pPr>
            <a:r>
              <a:rPr lang="en-US" sz="1200" dirty="0" err="1">
                <a:solidFill>
                  <a:srgbClr val="434343"/>
                </a:solidFill>
              </a:rPr>
              <a:t>ar</a:t>
            </a:r>
            <a:r>
              <a:rPr lang="en-US" sz="1200" dirty="0">
                <a:solidFill>
                  <a:srgbClr val="434343"/>
                </a:solidFill>
              </a:rPr>
              <a:t> </a:t>
            </a:r>
            <a:r>
              <a:rPr lang="en-US" sz="1200" dirty="0" err="1">
                <a:solidFill>
                  <a:srgbClr val="434343"/>
                </a:solidFill>
              </a:rPr>
              <a:t>rs</a:t>
            </a:r>
            <a:r>
              <a:rPr lang="en-US" sz="1200" dirty="0">
                <a:solidFill>
                  <a:srgbClr val="434343"/>
                </a:solidFill>
              </a:rPr>
              <a:t> </a:t>
            </a:r>
            <a:r>
              <a:rPr lang="en-US" sz="1200" dirty="0" err="1">
                <a:solidFill>
                  <a:srgbClr val="434343"/>
                </a:solidFill>
              </a:rPr>
              <a:t>libavg.a</a:t>
            </a:r>
            <a:r>
              <a:rPr lang="en-US" sz="1200" dirty="0">
                <a:solidFill>
                  <a:srgbClr val="434343"/>
                </a:solidFill>
              </a:rPr>
              <a:t> </a:t>
            </a:r>
            <a:r>
              <a:rPr lang="en-US" sz="1200" dirty="0" err="1">
                <a:solidFill>
                  <a:srgbClr val="434343"/>
                </a:solidFill>
              </a:rPr>
              <a:t>avglib.o</a:t>
            </a:r>
            <a:endParaRPr lang="en-US" sz="1200" dirty="0">
              <a:solidFill>
                <a:srgbClr val="434343"/>
              </a:solidFill>
            </a:endParaRPr>
          </a:p>
          <a:p>
            <a:pPr lvl="6">
              <a:lnSpc>
                <a:spcPct val="114000"/>
              </a:lnSpc>
              <a:spcAft>
                <a:spcPts val="600"/>
              </a:spcAft>
            </a:pPr>
            <a:r>
              <a:rPr lang="en-US" sz="1200" dirty="0">
                <a:solidFill>
                  <a:srgbClr val="434343"/>
                </a:solidFill>
              </a:rPr>
              <a:t>Prva </a:t>
            </a:r>
            <a:r>
              <a:rPr lang="en-US" sz="1200" dirty="0" err="1">
                <a:solidFill>
                  <a:srgbClr val="434343"/>
                </a:solidFill>
              </a:rPr>
              <a:t>linija</a:t>
            </a:r>
            <a:r>
              <a:rPr lang="en-US" sz="1200" dirty="0">
                <a:solidFill>
                  <a:srgbClr val="434343"/>
                </a:solidFill>
              </a:rPr>
              <a:t> </a:t>
            </a:r>
            <a:r>
              <a:rPr lang="en-US" sz="1200" dirty="0" err="1">
                <a:solidFill>
                  <a:srgbClr val="434343"/>
                </a:solidFill>
              </a:rPr>
              <a:t>generi</a:t>
            </a:r>
            <a:r>
              <a:rPr lang="sr-Latn-RS" sz="1200" dirty="0">
                <a:solidFill>
                  <a:srgbClr val="434343"/>
                </a:solidFill>
              </a:rPr>
              <a:t>še objektni fajl</a:t>
            </a:r>
          </a:p>
          <a:p>
            <a:pPr lvl="6">
              <a:lnSpc>
                <a:spcPct val="114000"/>
              </a:lnSpc>
              <a:spcAft>
                <a:spcPts val="600"/>
              </a:spcAft>
            </a:pPr>
            <a:r>
              <a:rPr lang="sr-Latn-RS" sz="1200" dirty="0">
                <a:solidFill>
                  <a:srgbClr val="434343"/>
                </a:solidFill>
              </a:rPr>
              <a:t>Druga linija poziva arhiver alat (ar) koji se koristi za pravljenje biblioteke</a:t>
            </a:r>
          </a:p>
          <a:p>
            <a:pPr lvl="6">
              <a:lnSpc>
                <a:spcPct val="114000"/>
              </a:lnSpc>
              <a:spcAft>
                <a:spcPts val="600"/>
              </a:spcAft>
            </a:pPr>
            <a:r>
              <a:rPr lang="sr-Latn-RS" sz="1200" dirty="0">
                <a:solidFill>
                  <a:srgbClr val="434343"/>
                </a:solidFill>
              </a:rPr>
              <a:t>Po konvenciji naziv biblioteke treba da počinje sa </a:t>
            </a:r>
            <a:r>
              <a:rPr lang="en-US" sz="1200" dirty="0">
                <a:solidFill>
                  <a:srgbClr val="434343"/>
                </a:solidFill>
              </a:rPr>
              <a:t>“lib” a da mu </a:t>
            </a:r>
            <a:r>
              <a:rPr lang="en-US" sz="1200" dirty="0" err="1">
                <a:solidFill>
                  <a:srgbClr val="434343"/>
                </a:solidFill>
              </a:rPr>
              <a:t>ekstenzija</a:t>
            </a:r>
            <a:r>
              <a:rPr lang="en-US" sz="1200" dirty="0">
                <a:solidFill>
                  <a:srgbClr val="434343"/>
                </a:solidFill>
              </a:rPr>
              <a:t> </a:t>
            </a:r>
            <a:r>
              <a:rPr lang="en-US" sz="1200" dirty="0" err="1">
                <a:solidFill>
                  <a:srgbClr val="434343"/>
                </a:solidFill>
              </a:rPr>
              <a:t>bude</a:t>
            </a:r>
            <a:r>
              <a:rPr lang="en-US" sz="1200" dirty="0">
                <a:solidFill>
                  <a:srgbClr val="434343"/>
                </a:solidFill>
              </a:rPr>
              <a:t> .a</a:t>
            </a:r>
          </a:p>
          <a:p>
            <a:pPr lvl="6">
              <a:lnSpc>
                <a:spcPct val="114000"/>
              </a:lnSpc>
              <a:spcAft>
                <a:spcPts val="600"/>
              </a:spcAft>
            </a:pPr>
            <a:r>
              <a:rPr lang="en-US" sz="1200" dirty="0" err="1">
                <a:solidFill>
                  <a:srgbClr val="434343"/>
                </a:solidFill>
              </a:rPr>
              <a:t>Stati</a:t>
            </a:r>
            <a:r>
              <a:rPr lang="sr-Latn-RS" sz="1200" dirty="0">
                <a:solidFill>
                  <a:srgbClr val="434343"/>
                </a:solidFill>
              </a:rPr>
              <a:t>čka biblioteka je u suštini samo skup objektnih fajlova</a:t>
            </a:r>
            <a:endParaRPr lang="sr-Cyrl-BA" sz="1200" dirty="0">
              <a:solidFill>
                <a:srgbClr val="434343"/>
              </a:solidFill>
            </a:endParaRPr>
          </a:p>
          <a:p>
            <a:pPr lvl="6">
              <a:lnSpc>
                <a:spcPct val="114000"/>
              </a:lnSpc>
              <a:spcAft>
                <a:spcPts val="600"/>
              </a:spcAft>
            </a:pPr>
            <a:endParaRPr lang="sr-Latn-RS" sz="1400" dirty="0"/>
          </a:p>
        </p:txBody>
      </p:sp>
      <p:pic>
        <p:nvPicPr>
          <p:cNvPr id="7" name="Picture 6">
            <a:extLst>
              <a:ext uri="{FF2B5EF4-FFF2-40B4-BE49-F238E27FC236}">
                <a16:creationId xmlns:a16="http://schemas.microsoft.com/office/drawing/2014/main" id="{32A369C5-20B9-6238-CDE4-7EA353F10A1E}"/>
              </a:ext>
            </a:extLst>
          </p:cNvPr>
          <p:cNvPicPr>
            <a:picLocks noChangeAspect="1"/>
          </p:cNvPicPr>
          <p:nvPr/>
        </p:nvPicPr>
        <p:blipFill>
          <a:blip r:embed="rId2"/>
          <a:stretch>
            <a:fillRect/>
          </a:stretch>
        </p:blipFill>
        <p:spPr>
          <a:xfrm>
            <a:off x="7383712" y="2607214"/>
            <a:ext cx="3832206" cy="1643572"/>
          </a:xfrm>
          <a:prstGeom prst="rect">
            <a:avLst/>
          </a:prstGeom>
        </p:spPr>
      </p:pic>
    </p:spTree>
    <p:extLst>
      <p:ext uri="{BB962C8B-B14F-4D97-AF65-F5344CB8AC3E}">
        <p14:creationId xmlns:p14="http://schemas.microsoft.com/office/powerpoint/2010/main" val="321330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625181" cy="4640400"/>
          </a:xfrm>
        </p:spPr>
        <p:txBody>
          <a:bodyPr/>
          <a:lstStyle/>
          <a:p>
            <a:pPr marL="0" indent="0">
              <a:buNone/>
            </a:pPr>
            <a:r>
              <a:rPr lang="en-US" sz="1600" b="1" dirty="0" err="1"/>
              <a:t>Stati</a:t>
            </a:r>
            <a:r>
              <a:rPr lang="sr-Latn-RS" sz="1600" b="1" dirty="0"/>
              <a:t>čke biblioteke</a:t>
            </a:r>
            <a:endParaRPr lang="en-US" sz="1600" b="1" dirty="0"/>
          </a:p>
          <a:p>
            <a:pPr marL="0" indent="0">
              <a:buNone/>
            </a:pPr>
            <a:endParaRPr lang="en-US" dirty="0"/>
          </a:p>
          <a:p>
            <a:pPr>
              <a:lnSpc>
                <a:spcPct val="114000"/>
              </a:lnSpc>
              <a:spcAft>
                <a:spcPts val="600"/>
              </a:spcAft>
            </a:pPr>
            <a:r>
              <a:rPr lang="en-US" sz="1400" dirty="0" err="1"/>
              <a:t>Primjer</a:t>
            </a:r>
            <a:endParaRPr lang="en-US" sz="1400" dirty="0"/>
          </a:p>
          <a:p>
            <a:pPr lvl="6">
              <a:lnSpc>
                <a:spcPct val="114000"/>
              </a:lnSpc>
              <a:spcAft>
                <a:spcPts val="600"/>
              </a:spcAft>
            </a:pPr>
            <a:r>
              <a:rPr lang="en-US" sz="1200" dirty="0" err="1">
                <a:solidFill>
                  <a:srgbClr val="434343"/>
                </a:solidFill>
              </a:rPr>
              <a:t>Bildanje</a:t>
            </a:r>
            <a:r>
              <a:rPr lang="en-US" sz="1200" dirty="0">
                <a:solidFill>
                  <a:srgbClr val="434343"/>
                </a:solidFill>
              </a:rPr>
              <a:t> </a:t>
            </a:r>
            <a:r>
              <a:rPr lang="sr-Latn-RS" sz="1200" dirty="0">
                <a:solidFill>
                  <a:srgbClr val="434343"/>
                </a:solidFill>
              </a:rPr>
              <a:t>programa</a:t>
            </a:r>
            <a:r>
              <a:rPr lang="en-US" sz="1200" dirty="0">
                <a:solidFill>
                  <a:srgbClr val="434343"/>
                </a:solidFill>
              </a:rPr>
              <a:t>:</a:t>
            </a:r>
          </a:p>
          <a:p>
            <a:pPr lvl="7">
              <a:lnSpc>
                <a:spcPct val="114000"/>
              </a:lnSpc>
              <a:spcAft>
                <a:spcPts val="600"/>
              </a:spcAft>
            </a:pPr>
            <a:r>
              <a:rPr lang="en-US" sz="1200" dirty="0" err="1">
                <a:solidFill>
                  <a:srgbClr val="434343"/>
                </a:solidFill>
              </a:rPr>
              <a:t>gcc</a:t>
            </a:r>
            <a:r>
              <a:rPr lang="en-US" sz="1200" dirty="0">
                <a:solidFill>
                  <a:srgbClr val="434343"/>
                </a:solidFill>
              </a:rPr>
              <a:t> –static –l../include –L../lib –o app </a:t>
            </a:r>
            <a:r>
              <a:rPr lang="en-US" sz="1200" dirty="0" err="1">
                <a:solidFill>
                  <a:srgbClr val="434343"/>
                </a:solidFill>
              </a:rPr>
              <a:t>app.c</a:t>
            </a:r>
            <a:r>
              <a:rPr lang="en-US" sz="1200" dirty="0">
                <a:solidFill>
                  <a:srgbClr val="434343"/>
                </a:solidFill>
              </a:rPr>
              <a:t> -</a:t>
            </a:r>
            <a:r>
              <a:rPr lang="en-US" sz="1200" dirty="0" err="1">
                <a:solidFill>
                  <a:srgbClr val="434343"/>
                </a:solidFill>
              </a:rPr>
              <a:t>lavg</a:t>
            </a:r>
            <a:endParaRPr lang="en-US" sz="1200" dirty="0">
              <a:solidFill>
                <a:srgbClr val="434343"/>
              </a:solidFill>
            </a:endParaRPr>
          </a:p>
          <a:p>
            <a:pPr lvl="6">
              <a:lnSpc>
                <a:spcPct val="114000"/>
              </a:lnSpc>
              <a:spcAft>
                <a:spcPts val="600"/>
              </a:spcAft>
            </a:pPr>
            <a:r>
              <a:rPr lang="en-US" sz="1200" dirty="0">
                <a:solidFill>
                  <a:srgbClr val="434343"/>
                </a:solidFill>
              </a:rPr>
              <a:t>--static </a:t>
            </a:r>
            <a:r>
              <a:rPr lang="en-US" sz="1200" dirty="0" err="1">
                <a:solidFill>
                  <a:srgbClr val="434343"/>
                </a:solidFill>
              </a:rPr>
              <a:t>nare</a:t>
            </a:r>
            <a:r>
              <a:rPr lang="sr-Latn-RS" sz="1200" dirty="0">
                <a:solidFill>
                  <a:srgbClr val="434343"/>
                </a:solidFill>
              </a:rPr>
              <a:t>đuje linkeru (koji se poziva iz gcc) da koristi statičku verziju biblioteke</a:t>
            </a:r>
          </a:p>
          <a:p>
            <a:pPr lvl="6">
              <a:lnSpc>
                <a:spcPct val="114000"/>
              </a:lnSpc>
              <a:spcAft>
                <a:spcPts val="600"/>
              </a:spcAft>
            </a:pPr>
            <a:r>
              <a:rPr lang="en-US" sz="1200" dirty="0">
                <a:solidFill>
                  <a:srgbClr val="434343"/>
                </a:solidFill>
              </a:rPr>
              <a:t>-</a:t>
            </a:r>
            <a:r>
              <a:rPr lang="en-US" sz="1200" dirty="0" err="1">
                <a:solidFill>
                  <a:srgbClr val="434343"/>
                </a:solidFill>
              </a:rPr>
              <a:t>lavg</a:t>
            </a:r>
            <a:r>
              <a:rPr lang="en-US" sz="1200" dirty="0">
                <a:solidFill>
                  <a:srgbClr val="434343"/>
                </a:solidFill>
              </a:rPr>
              <a:t> </a:t>
            </a:r>
            <a:r>
              <a:rPr lang="en-US" sz="1200" dirty="0" err="1">
                <a:solidFill>
                  <a:srgbClr val="434343"/>
                </a:solidFill>
              </a:rPr>
              <a:t>nare</a:t>
            </a:r>
            <a:r>
              <a:rPr lang="sr-Latn-RS" sz="1200" dirty="0">
                <a:solidFill>
                  <a:srgbClr val="434343"/>
                </a:solidFill>
              </a:rPr>
              <a:t>đuje linkeru da linkuje program sa libavg.a bibliotekom (početak imena podrazumijevano je </a:t>
            </a:r>
            <a:r>
              <a:rPr lang="en-US" sz="1200" dirty="0">
                <a:solidFill>
                  <a:srgbClr val="434343"/>
                </a:solidFill>
              </a:rPr>
              <a:t>“lib”)</a:t>
            </a:r>
          </a:p>
          <a:p>
            <a:pPr lvl="6">
              <a:lnSpc>
                <a:spcPct val="114000"/>
              </a:lnSpc>
              <a:spcAft>
                <a:spcPts val="600"/>
              </a:spcAft>
            </a:pPr>
            <a:r>
              <a:rPr lang="en-US" sz="1200" dirty="0">
                <a:solidFill>
                  <a:srgbClr val="434343"/>
                </a:solidFill>
              </a:rPr>
              <a:t>-I </a:t>
            </a:r>
            <a:r>
              <a:rPr lang="en-US" sz="1200" dirty="0" err="1">
                <a:solidFill>
                  <a:srgbClr val="434343"/>
                </a:solidFill>
              </a:rPr>
              <a:t>direktorijum</a:t>
            </a:r>
            <a:r>
              <a:rPr lang="en-US" sz="1200" dirty="0">
                <a:solidFill>
                  <a:srgbClr val="434343"/>
                </a:solidFill>
              </a:rPr>
              <a:t> </a:t>
            </a:r>
            <a:r>
              <a:rPr lang="en-US" sz="1200" dirty="0" err="1">
                <a:solidFill>
                  <a:srgbClr val="434343"/>
                </a:solidFill>
              </a:rPr>
              <a:t>gdje</a:t>
            </a:r>
            <a:r>
              <a:rPr lang="en-US" sz="1200" dirty="0">
                <a:solidFill>
                  <a:srgbClr val="434343"/>
                </a:solidFill>
              </a:rPr>
              <a:t> je header </a:t>
            </a:r>
            <a:r>
              <a:rPr lang="en-US" sz="1200" dirty="0" err="1">
                <a:solidFill>
                  <a:srgbClr val="434343"/>
                </a:solidFill>
              </a:rPr>
              <a:t>fajl</a:t>
            </a:r>
            <a:endParaRPr lang="en-US" sz="1200" dirty="0">
              <a:solidFill>
                <a:srgbClr val="434343"/>
              </a:solidFill>
            </a:endParaRPr>
          </a:p>
          <a:p>
            <a:pPr lvl="6">
              <a:lnSpc>
                <a:spcPct val="114000"/>
              </a:lnSpc>
              <a:spcAft>
                <a:spcPts val="600"/>
              </a:spcAft>
            </a:pPr>
            <a:r>
              <a:rPr lang="en-US" sz="1200" dirty="0">
                <a:solidFill>
                  <a:srgbClr val="434343"/>
                </a:solidFill>
              </a:rPr>
              <a:t>-L </a:t>
            </a:r>
            <a:r>
              <a:rPr lang="en-US" sz="1200" dirty="0" err="1">
                <a:solidFill>
                  <a:srgbClr val="434343"/>
                </a:solidFill>
              </a:rPr>
              <a:t>direktorijum</a:t>
            </a:r>
            <a:r>
              <a:rPr lang="en-US" sz="1200" dirty="0">
                <a:solidFill>
                  <a:srgbClr val="434343"/>
                </a:solidFill>
              </a:rPr>
              <a:t> </a:t>
            </a:r>
            <a:r>
              <a:rPr lang="en-US" sz="1200" dirty="0" err="1">
                <a:solidFill>
                  <a:srgbClr val="434343"/>
                </a:solidFill>
              </a:rPr>
              <a:t>gdje</a:t>
            </a:r>
            <a:r>
              <a:rPr lang="en-US" sz="1200" dirty="0">
                <a:solidFill>
                  <a:srgbClr val="434343"/>
                </a:solidFill>
              </a:rPr>
              <a:t> je lib </a:t>
            </a:r>
            <a:r>
              <a:rPr lang="en-US" sz="1200" dirty="0" err="1">
                <a:solidFill>
                  <a:srgbClr val="434343"/>
                </a:solidFill>
              </a:rPr>
              <a:t>fajl</a:t>
            </a:r>
            <a:endParaRPr lang="sr-Latn-RS" sz="1400" dirty="0"/>
          </a:p>
        </p:txBody>
      </p:sp>
      <p:pic>
        <p:nvPicPr>
          <p:cNvPr id="5" name="Picture 4">
            <a:extLst>
              <a:ext uri="{FF2B5EF4-FFF2-40B4-BE49-F238E27FC236}">
                <a16:creationId xmlns:a16="http://schemas.microsoft.com/office/drawing/2014/main" id="{D7253529-3509-4893-B887-F3EA0842BD89}"/>
              </a:ext>
            </a:extLst>
          </p:cNvPr>
          <p:cNvPicPr>
            <a:picLocks noChangeAspect="1"/>
          </p:cNvPicPr>
          <p:nvPr/>
        </p:nvPicPr>
        <p:blipFill>
          <a:blip r:embed="rId2"/>
          <a:stretch>
            <a:fillRect/>
          </a:stretch>
        </p:blipFill>
        <p:spPr>
          <a:xfrm>
            <a:off x="6617815" y="2867380"/>
            <a:ext cx="5383227" cy="1123239"/>
          </a:xfrm>
          <a:prstGeom prst="rect">
            <a:avLst/>
          </a:prstGeom>
        </p:spPr>
      </p:pic>
    </p:spTree>
    <p:extLst>
      <p:ext uri="{BB962C8B-B14F-4D97-AF65-F5344CB8AC3E}">
        <p14:creationId xmlns:p14="http://schemas.microsoft.com/office/powerpoint/2010/main" val="298730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625181" cy="4640400"/>
          </a:xfrm>
        </p:spPr>
        <p:txBody>
          <a:bodyPr/>
          <a:lstStyle/>
          <a:p>
            <a:pPr marL="0" indent="0">
              <a:buNone/>
            </a:pPr>
            <a:r>
              <a:rPr lang="en-US" sz="1600" b="1" dirty="0" err="1"/>
              <a:t>Dinami</a:t>
            </a:r>
            <a:r>
              <a:rPr lang="sr-Latn-RS" sz="1600" b="1" dirty="0"/>
              <a:t>čke biblioteke</a:t>
            </a:r>
            <a:endParaRPr lang="en-US" sz="1600" b="1" dirty="0"/>
          </a:p>
          <a:p>
            <a:pPr marL="0" indent="0">
              <a:buNone/>
            </a:pPr>
            <a:endParaRPr lang="en-US" dirty="0"/>
          </a:p>
          <a:p>
            <a:pPr>
              <a:lnSpc>
                <a:spcPct val="114000"/>
              </a:lnSpc>
              <a:spcAft>
                <a:spcPts val="600"/>
              </a:spcAft>
            </a:pPr>
            <a:r>
              <a:rPr lang="en-US" sz="1400" dirty="0" err="1"/>
              <a:t>Primjer</a:t>
            </a:r>
            <a:endParaRPr lang="en-US" sz="1400" dirty="0"/>
          </a:p>
          <a:p>
            <a:pPr lvl="6">
              <a:lnSpc>
                <a:spcPct val="114000"/>
              </a:lnSpc>
              <a:spcAft>
                <a:spcPts val="600"/>
              </a:spcAft>
            </a:pPr>
            <a:r>
              <a:rPr lang="en-US" sz="1200" dirty="0" err="1">
                <a:solidFill>
                  <a:srgbClr val="434343"/>
                </a:solidFill>
              </a:rPr>
              <a:t>Bildanje</a:t>
            </a:r>
            <a:r>
              <a:rPr lang="en-US" sz="1200" dirty="0">
                <a:solidFill>
                  <a:srgbClr val="434343"/>
                </a:solidFill>
              </a:rPr>
              <a:t> </a:t>
            </a:r>
            <a:r>
              <a:rPr lang="en-US" sz="1200" dirty="0" err="1">
                <a:solidFill>
                  <a:srgbClr val="434343"/>
                </a:solidFill>
              </a:rPr>
              <a:t>biblioteke</a:t>
            </a:r>
            <a:r>
              <a:rPr lang="en-US" sz="1200" dirty="0">
                <a:solidFill>
                  <a:srgbClr val="434343"/>
                </a:solidFill>
              </a:rPr>
              <a:t>:</a:t>
            </a:r>
          </a:p>
          <a:p>
            <a:pPr lvl="7">
              <a:lnSpc>
                <a:spcPct val="114000"/>
              </a:lnSpc>
              <a:spcAft>
                <a:spcPts val="600"/>
              </a:spcAft>
            </a:pPr>
            <a:r>
              <a:rPr lang="en-US" sz="1200" dirty="0" err="1">
                <a:solidFill>
                  <a:srgbClr val="434343"/>
                </a:solidFill>
              </a:rPr>
              <a:t>gcc</a:t>
            </a:r>
            <a:r>
              <a:rPr lang="en-US" sz="1200" dirty="0">
                <a:solidFill>
                  <a:srgbClr val="434343"/>
                </a:solidFill>
              </a:rPr>
              <a:t> –c -</a:t>
            </a:r>
            <a:r>
              <a:rPr lang="en-US" sz="1200" dirty="0" err="1">
                <a:solidFill>
                  <a:srgbClr val="434343"/>
                </a:solidFill>
              </a:rPr>
              <a:t>fpic</a:t>
            </a:r>
            <a:r>
              <a:rPr lang="en-US" sz="1200" dirty="0">
                <a:solidFill>
                  <a:srgbClr val="434343"/>
                </a:solidFill>
              </a:rPr>
              <a:t> ./</a:t>
            </a:r>
            <a:r>
              <a:rPr lang="en-US" sz="1200" dirty="0" err="1">
                <a:solidFill>
                  <a:srgbClr val="434343"/>
                </a:solidFill>
              </a:rPr>
              <a:t>avglib.c</a:t>
            </a:r>
            <a:r>
              <a:rPr lang="en-US" sz="1200" dirty="0">
                <a:solidFill>
                  <a:srgbClr val="434343"/>
                </a:solidFill>
              </a:rPr>
              <a:t> –o </a:t>
            </a:r>
            <a:r>
              <a:rPr lang="en-US" sz="1200" dirty="0" err="1">
                <a:solidFill>
                  <a:srgbClr val="434343"/>
                </a:solidFill>
              </a:rPr>
              <a:t>avglib.o</a:t>
            </a:r>
            <a:endParaRPr lang="en-US" sz="1200" dirty="0">
              <a:solidFill>
                <a:srgbClr val="434343"/>
              </a:solidFill>
            </a:endParaRPr>
          </a:p>
          <a:p>
            <a:pPr lvl="7">
              <a:lnSpc>
                <a:spcPct val="114000"/>
              </a:lnSpc>
              <a:spcAft>
                <a:spcPts val="600"/>
              </a:spcAft>
            </a:pPr>
            <a:r>
              <a:rPr lang="en-US" sz="1200" dirty="0" err="1">
                <a:solidFill>
                  <a:srgbClr val="434343"/>
                </a:solidFill>
              </a:rPr>
              <a:t>gcc</a:t>
            </a:r>
            <a:r>
              <a:rPr lang="en-US" sz="1200" dirty="0">
                <a:solidFill>
                  <a:srgbClr val="434343"/>
                </a:solidFill>
              </a:rPr>
              <a:t> –shared –o libavg.so </a:t>
            </a:r>
            <a:r>
              <a:rPr lang="en-US" sz="1200" dirty="0" err="1">
                <a:solidFill>
                  <a:srgbClr val="434343"/>
                </a:solidFill>
              </a:rPr>
              <a:t>avglib.o</a:t>
            </a:r>
            <a:endParaRPr lang="en-US" sz="1200" dirty="0">
              <a:solidFill>
                <a:srgbClr val="434343"/>
              </a:solidFill>
            </a:endParaRPr>
          </a:p>
          <a:p>
            <a:pPr lvl="7">
              <a:lnSpc>
                <a:spcPct val="114000"/>
              </a:lnSpc>
              <a:spcAft>
                <a:spcPts val="600"/>
              </a:spcAft>
            </a:pPr>
            <a:r>
              <a:rPr lang="en-US" sz="1200" dirty="0" err="1">
                <a:solidFill>
                  <a:srgbClr val="434343"/>
                </a:solidFill>
              </a:rPr>
              <a:t>gcc</a:t>
            </a:r>
            <a:r>
              <a:rPr lang="en-US" sz="1200" dirty="0">
                <a:solidFill>
                  <a:srgbClr val="434343"/>
                </a:solidFill>
              </a:rPr>
              <a:t> –o app.exe .\</a:t>
            </a:r>
            <a:r>
              <a:rPr lang="en-US" sz="1200" dirty="0" err="1">
                <a:solidFill>
                  <a:srgbClr val="434343"/>
                </a:solidFill>
              </a:rPr>
              <a:t>app.c</a:t>
            </a:r>
            <a:r>
              <a:rPr lang="en-US" sz="1200" dirty="0">
                <a:solidFill>
                  <a:srgbClr val="434343"/>
                </a:solidFill>
              </a:rPr>
              <a:t>  -L. -</a:t>
            </a:r>
            <a:r>
              <a:rPr lang="en-US" sz="1200" dirty="0" err="1">
                <a:solidFill>
                  <a:srgbClr val="434343"/>
                </a:solidFill>
              </a:rPr>
              <a:t>lavg</a:t>
            </a:r>
            <a:endParaRPr lang="en-US" sz="1200" dirty="0">
              <a:solidFill>
                <a:srgbClr val="434343"/>
              </a:solidFill>
            </a:endParaRPr>
          </a:p>
        </p:txBody>
      </p:sp>
    </p:spTree>
    <p:extLst>
      <p:ext uri="{BB962C8B-B14F-4D97-AF65-F5344CB8AC3E}">
        <p14:creationId xmlns:p14="http://schemas.microsoft.com/office/powerpoint/2010/main" val="3174612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625181" cy="4640400"/>
          </a:xfrm>
        </p:spPr>
        <p:txBody>
          <a:bodyPr/>
          <a:lstStyle/>
          <a:p>
            <a:pPr marL="0" indent="0">
              <a:buNone/>
            </a:pPr>
            <a:r>
              <a:rPr lang="en-US" sz="1600" b="1" dirty="0" err="1"/>
              <a:t>Eksplicitne</a:t>
            </a:r>
            <a:r>
              <a:rPr lang="en-US" sz="1600" b="1" dirty="0"/>
              <a:t> </a:t>
            </a:r>
            <a:r>
              <a:rPr lang="en-US" sz="1600" b="1" dirty="0" err="1"/>
              <a:t>dinami</a:t>
            </a:r>
            <a:r>
              <a:rPr lang="sr-Latn-RS" sz="1600" b="1" dirty="0"/>
              <a:t>čke biblioteke</a:t>
            </a:r>
            <a:r>
              <a:rPr lang="en-US" sz="1600" b="1" dirty="0"/>
              <a:t> </a:t>
            </a:r>
          </a:p>
          <a:p>
            <a:pPr marL="0" indent="0">
              <a:buNone/>
            </a:pPr>
            <a:endParaRPr lang="en-US" dirty="0"/>
          </a:p>
          <a:p>
            <a:pPr>
              <a:lnSpc>
                <a:spcPct val="114000"/>
              </a:lnSpc>
              <a:spcAft>
                <a:spcPts val="600"/>
              </a:spcAft>
            </a:pPr>
            <a:r>
              <a:rPr lang="en-US" sz="1400" dirty="0" err="1">
                <a:solidFill>
                  <a:srgbClr val="434343"/>
                </a:solidFill>
              </a:rPr>
              <a:t>Otvoriti</a:t>
            </a:r>
            <a:r>
              <a:rPr lang="en-US" sz="1400" dirty="0">
                <a:solidFill>
                  <a:srgbClr val="434343"/>
                </a:solidFill>
              </a:rPr>
              <a:t> </a:t>
            </a:r>
            <a:r>
              <a:rPr lang="en-US" sz="1400" dirty="0" err="1">
                <a:solidFill>
                  <a:srgbClr val="434343"/>
                </a:solidFill>
              </a:rPr>
              <a:t>dinamicku</a:t>
            </a:r>
            <a:r>
              <a:rPr lang="en-US" sz="1400" dirty="0">
                <a:solidFill>
                  <a:srgbClr val="434343"/>
                </a:solidFill>
              </a:rPr>
              <a:t> </a:t>
            </a:r>
            <a:r>
              <a:rPr lang="en-US" sz="1400" dirty="0" err="1">
                <a:solidFill>
                  <a:srgbClr val="434343"/>
                </a:solidFill>
              </a:rPr>
              <a:t>biblioteku</a:t>
            </a:r>
            <a:r>
              <a:rPr lang="en-US" sz="1400" dirty="0">
                <a:solidFill>
                  <a:srgbClr val="434343"/>
                </a:solidFill>
              </a:rPr>
              <a:t> void* </a:t>
            </a:r>
            <a:r>
              <a:rPr lang="en-US" sz="1400" dirty="0" err="1">
                <a:solidFill>
                  <a:srgbClr val="434343"/>
                </a:solidFill>
              </a:rPr>
              <a:t>dlopen</a:t>
            </a:r>
            <a:r>
              <a:rPr lang="en-US" sz="1400" dirty="0">
                <a:solidFill>
                  <a:srgbClr val="434343"/>
                </a:solidFill>
              </a:rPr>
              <a:t>(const char* filename, int flag)</a:t>
            </a:r>
          </a:p>
          <a:p>
            <a:pPr>
              <a:lnSpc>
                <a:spcPct val="114000"/>
              </a:lnSpc>
              <a:spcAft>
                <a:spcPts val="600"/>
              </a:spcAft>
            </a:pPr>
            <a:r>
              <a:rPr lang="en-US" sz="1400" dirty="0" err="1">
                <a:solidFill>
                  <a:srgbClr val="434343"/>
                </a:solidFill>
              </a:rPr>
              <a:t>Dobaviti</a:t>
            </a:r>
            <a:r>
              <a:rPr lang="en-US" sz="1400" dirty="0">
                <a:solidFill>
                  <a:srgbClr val="434343"/>
                </a:solidFill>
              </a:rPr>
              <a:t> </a:t>
            </a:r>
            <a:r>
              <a:rPr lang="en-US" sz="1400" dirty="0" err="1">
                <a:solidFill>
                  <a:srgbClr val="434343"/>
                </a:solidFill>
              </a:rPr>
              <a:t>adrese</a:t>
            </a:r>
            <a:r>
              <a:rPr lang="en-US" sz="1400" dirty="0">
                <a:solidFill>
                  <a:srgbClr val="434343"/>
                </a:solidFill>
              </a:rPr>
              <a:t> </a:t>
            </a:r>
            <a:r>
              <a:rPr lang="en-US" sz="1400" dirty="0" err="1">
                <a:solidFill>
                  <a:srgbClr val="434343"/>
                </a:solidFill>
              </a:rPr>
              <a:t>simbola</a:t>
            </a:r>
            <a:r>
              <a:rPr lang="en-US" sz="1400" dirty="0">
                <a:solidFill>
                  <a:srgbClr val="434343"/>
                </a:solidFill>
              </a:rPr>
              <a:t> (</a:t>
            </a:r>
            <a:r>
              <a:rPr lang="en-US" sz="1400" dirty="0" err="1">
                <a:solidFill>
                  <a:srgbClr val="434343"/>
                </a:solidFill>
              </a:rPr>
              <a:t>promjenljive</a:t>
            </a:r>
            <a:r>
              <a:rPr lang="en-US" sz="1400" dirty="0">
                <a:solidFill>
                  <a:srgbClr val="434343"/>
                </a:solidFill>
              </a:rPr>
              <a:t> </a:t>
            </a:r>
            <a:r>
              <a:rPr lang="en-US" sz="1400" dirty="0" err="1">
                <a:solidFill>
                  <a:srgbClr val="434343"/>
                </a:solidFill>
              </a:rPr>
              <a:t>ili</a:t>
            </a:r>
            <a:r>
              <a:rPr lang="en-US" sz="1400" dirty="0">
                <a:solidFill>
                  <a:srgbClr val="434343"/>
                </a:solidFill>
              </a:rPr>
              <a:t> </a:t>
            </a:r>
            <a:r>
              <a:rPr lang="en-US" sz="1400" dirty="0" err="1">
                <a:solidFill>
                  <a:srgbClr val="434343"/>
                </a:solidFill>
              </a:rPr>
              <a:t>funkcije</a:t>
            </a:r>
            <a:r>
              <a:rPr lang="en-US" sz="1400" dirty="0">
                <a:solidFill>
                  <a:srgbClr val="434343"/>
                </a:solidFill>
              </a:rPr>
              <a:t>) </a:t>
            </a:r>
            <a:r>
              <a:rPr lang="en-US" sz="1400" dirty="0" err="1">
                <a:solidFill>
                  <a:srgbClr val="434343"/>
                </a:solidFill>
              </a:rPr>
              <a:t>koje</a:t>
            </a:r>
            <a:r>
              <a:rPr lang="en-US" sz="1400" dirty="0">
                <a:solidFill>
                  <a:srgbClr val="434343"/>
                </a:solidFill>
              </a:rPr>
              <a:t> </a:t>
            </a:r>
            <a:r>
              <a:rPr lang="sr-Latn-RS" sz="1400" dirty="0">
                <a:solidFill>
                  <a:srgbClr val="434343"/>
                </a:solidFill>
              </a:rPr>
              <a:t>će biti korištene void</a:t>
            </a:r>
            <a:r>
              <a:rPr lang="en-US" sz="1400" dirty="0">
                <a:solidFill>
                  <a:srgbClr val="434343"/>
                </a:solidFill>
              </a:rPr>
              <a:t>* </a:t>
            </a:r>
            <a:r>
              <a:rPr lang="en-US" sz="1400" dirty="0" err="1">
                <a:solidFill>
                  <a:srgbClr val="434343"/>
                </a:solidFill>
              </a:rPr>
              <a:t>dlsym</a:t>
            </a:r>
            <a:r>
              <a:rPr lang="en-US" sz="1400" dirty="0">
                <a:solidFill>
                  <a:srgbClr val="434343"/>
                </a:solidFill>
              </a:rPr>
              <a:t>(void* handle, const char* symbol);</a:t>
            </a:r>
          </a:p>
          <a:p>
            <a:pPr>
              <a:lnSpc>
                <a:spcPct val="114000"/>
              </a:lnSpc>
              <a:spcAft>
                <a:spcPts val="600"/>
              </a:spcAft>
            </a:pPr>
            <a:r>
              <a:rPr lang="en-US" sz="1400" dirty="0" err="1">
                <a:solidFill>
                  <a:srgbClr val="434343"/>
                </a:solidFill>
              </a:rPr>
              <a:t>Zatvoriti</a:t>
            </a:r>
            <a:r>
              <a:rPr lang="en-US" sz="1400" dirty="0">
                <a:solidFill>
                  <a:srgbClr val="434343"/>
                </a:solidFill>
              </a:rPr>
              <a:t> </a:t>
            </a:r>
            <a:r>
              <a:rPr lang="en-US" sz="1400" dirty="0" err="1">
                <a:solidFill>
                  <a:srgbClr val="434343"/>
                </a:solidFill>
              </a:rPr>
              <a:t>dinami</a:t>
            </a:r>
            <a:r>
              <a:rPr lang="sr-Latn-RS" sz="1400" dirty="0">
                <a:solidFill>
                  <a:srgbClr val="434343"/>
                </a:solidFill>
              </a:rPr>
              <a:t>čku biblioteku int dlclose(void</a:t>
            </a:r>
            <a:r>
              <a:rPr lang="en-US" sz="1400" dirty="0">
                <a:solidFill>
                  <a:srgbClr val="434343"/>
                </a:solidFill>
              </a:rPr>
              <a:t>* handle);</a:t>
            </a:r>
          </a:p>
          <a:p>
            <a:pPr>
              <a:lnSpc>
                <a:spcPct val="114000"/>
              </a:lnSpc>
              <a:spcAft>
                <a:spcPts val="600"/>
              </a:spcAft>
            </a:pPr>
            <a:r>
              <a:rPr lang="en-US" sz="1200" dirty="0" err="1">
                <a:solidFill>
                  <a:srgbClr val="434343"/>
                </a:solidFill>
              </a:rPr>
              <a:t>Treba</a:t>
            </a:r>
            <a:r>
              <a:rPr lang="en-US" sz="1200" dirty="0">
                <a:solidFill>
                  <a:srgbClr val="434343"/>
                </a:solidFill>
              </a:rPr>
              <a:t> </a:t>
            </a:r>
            <a:r>
              <a:rPr lang="en-US" sz="1200" dirty="0" err="1">
                <a:solidFill>
                  <a:srgbClr val="434343"/>
                </a:solidFill>
              </a:rPr>
              <a:t>obratiti</a:t>
            </a:r>
            <a:r>
              <a:rPr lang="en-US" sz="1200" dirty="0">
                <a:solidFill>
                  <a:srgbClr val="434343"/>
                </a:solidFill>
              </a:rPr>
              <a:t> pa</a:t>
            </a:r>
            <a:r>
              <a:rPr lang="sr-Latn-RS" sz="1200" dirty="0">
                <a:solidFill>
                  <a:srgbClr val="434343"/>
                </a:solidFill>
              </a:rPr>
              <a:t>žnju da se biblioteka ne pominje nikako tokom bildanja programa gcc </a:t>
            </a:r>
            <a:r>
              <a:rPr lang="en-US" sz="1200" dirty="0">
                <a:solidFill>
                  <a:srgbClr val="434343"/>
                </a:solidFill>
              </a:rPr>
              <a:t>–../include –L./lib –o app </a:t>
            </a:r>
            <a:r>
              <a:rPr lang="en-US" sz="1200" dirty="0" err="1">
                <a:solidFill>
                  <a:srgbClr val="434343"/>
                </a:solidFill>
              </a:rPr>
              <a:t>app.c</a:t>
            </a:r>
            <a:endParaRPr lang="en-US" sz="1400" dirty="0">
              <a:solidFill>
                <a:srgbClr val="434343"/>
              </a:solidFill>
            </a:endParaRPr>
          </a:p>
        </p:txBody>
      </p:sp>
      <p:pic>
        <p:nvPicPr>
          <p:cNvPr id="4" name="Picture 3">
            <a:extLst>
              <a:ext uri="{FF2B5EF4-FFF2-40B4-BE49-F238E27FC236}">
                <a16:creationId xmlns:a16="http://schemas.microsoft.com/office/drawing/2014/main" id="{C3E1F153-6870-8CF5-C7D1-3C719D1568C9}"/>
              </a:ext>
            </a:extLst>
          </p:cNvPr>
          <p:cNvPicPr>
            <a:picLocks noChangeAspect="1"/>
          </p:cNvPicPr>
          <p:nvPr/>
        </p:nvPicPr>
        <p:blipFill>
          <a:blip r:embed="rId2"/>
          <a:stretch>
            <a:fillRect/>
          </a:stretch>
        </p:blipFill>
        <p:spPr>
          <a:xfrm>
            <a:off x="6503350" y="1942988"/>
            <a:ext cx="4648443" cy="4010578"/>
          </a:xfrm>
          <a:prstGeom prst="rect">
            <a:avLst/>
          </a:prstGeom>
        </p:spPr>
      </p:pic>
    </p:spTree>
    <p:extLst>
      <p:ext uri="{BB962C8B-B14F-4D97-AF65-F5344CB8AC3E}">
        <p14:creationId xmlns:p14="http://schemas.microsoft.com/office/powerpoint/2010/main" val="414841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504830" cy="4640400"/>
          </a:xfrm>
        </p:spPr>
        <p:txBody>
          <a:bodyPr/>
          <a:lstStyle/>
          <a:p>
            <a:pPr marL="0" indent="0">
              <a:buNone/>
            </a:pPr>
            <a:r>
              <a:rPr lang="sr-Latn-RS" sz="1600" b="1" dirty="0"/>
              <a:t>Poređenje različitih načina linkovanja</a:t>
            </a:r>
            <a:endParaRPr lang="en-US" sz="1600" b="1" dirty="0"/>
          </a:p>
          <a:p>
            <a:pPr marL="0" indent="0">
              <a:buNone/>
            </a:pPr>
            <a:endParaRPr lang="en-US" dirty="0"/>
          </a:p>
          <a:p>
            <a:pPr>
              <a:lnSpc>
                <a:spcPct val="114000"/>
              </a:lnSpc>
              <a:spcAft>
                <a:spcPts val="600"/>
              </a:spcAft>
            </a:pPr>
            <a:r>
              <a:rPr lang="sr-Latn-RS" sz="1400" dirty="0">
                <a:solidFill>
                  <a:srgbClr val="434343"/>
                </a:solidFill>
              </a:rPr>
              <a:t>Prednosti statičkog povezivanja</a:t>
            </a:r>
          </a:p>
          <a:p>
            <a:pPr lvl="6">
              <a:lnSpc>
                <a:spcPct val="114000"/>
              </a:lnSpc>
              <a:spcAft>
                <a:spcPts val="600"/>
              </a:spcAft>
            </a:pPr>
            <a:r>
              <a:rPr lang="sr-Latn-RS" sz="1400" dirty="0">
                <a:solidFill>
                  <a:srgbClr val="434343"/>
                </a:solidFill>
              </a:rPr>
              <a:t>Pozivi funkcija su brži (nema indirekcije)</a:t>
            </a:r>
          </a:p>
          <a:p>
            <a:pPr lvl="6">
              <a:lnSpc>
                <a:spcPct val="114000"/>
              </a:lnSpc>
              <a:spcAft>
                <a:spcPts val="600"/>
              </a:spcAft>
            </a:pPr>
            <a:r>
              <a:rPr lang="sr-Latn-RS" sz="1400" dirty="0">
                <a:solidFill>
                  <a:srgbClr val="434343"/>
                </a:solidFill>
              </a:rPr>
              <a:t>Pokretanje programa je brže, jer se ne mora trošiti vrijeme na linkovanje</a:t>
            </a:r>
          </a:p>
          <a:p>
            <a:pPr lvl="6">
              <a:lnSpc>
                <a:spcPct val="114000"/>
              </a:lnSpc>
              <a:spcAft>
                <a:spcPts val="600"/>
              </a:spcAft>
            </a:pPr>
            <a:r>
              <a:rPr lang="sr-Latn-RS" sz="1400" dirty="0">
                <a:solidFill>
                  <a:srgbClr val="434343"/>
                </a:solidFill>
              </a:rPr>
              <a:t>Sve je u jednoj izvršnoj datoteci – distribucija programa je jednostavnija</a:t>
            </a:r>
          </a:p>
          <a:p>
            <a:pPr lvl="4">
              <a:lnSpc>
                <a:spcPct val="114000"/>
              </a:lnSpc>
              <a:spcAft>
                <a:spcPts val="600"/>
              </a:spcAft>
            </a:pPr>
            <a:r>
              <a:rPr lang="sr-Latn-RS" sz="1400" dirty="0">
                <a:solidFill>
                  <a:srgbClr val="434343"/>
                </a:solidFill>
              </a:rPr>
              <a:t>Prednosti dinamičkog linkovanja tokom učitavanja</a:t>
            </a:r>
          </a:p>
          <a:p>
            <a:pPr lvl="6">
              <a:lnSpc>
                <a:spcPct val="114000"/>
              </a:lnSpc>
              <a:spcAft>
                <a:spcPts val="600"/>
              </a:spcAft>
            </a:pPr>
            <a:r>
              <a:rPr lang="sr-Latn-RS" sz="1400" dirty="0">
                <a:solidFill>
                  <a:srgbClr val="434343"/>
                </a:solidFill>
              </a:rPr>
              <a:t>Manja izvršna datoteka</a:t>
            </a:r>
          </a:p>
          <a:p>
            <a:pPr lvl="6">
              <a:lnSpc>
                <a:spcPct val="114000"/>
              </a:lnSpc>
              <a:spcAft>
                <a:spcPts val="600"/>
              </a:spcAft>
            </a:pPr>
            <a:r>
              <a:rPr lang="sr-Latn-RS" sz="1400" dirty="0">
                <a:solidFill>
                  <a:srgbClr val="434343"/>
                </a:solidFill>
              </a:rPr>
              <a:t>Nema dupliranja koda ukoliko više različitih programa koriste istu biblioteku (postoji samo jedan primjerak biblioteke, a različiti procesi</a:t>
            </a:r>
            <a:r>
              <a:rPr lang="en-US" sz="1400" dirty="0">
                <a:solidFill>
                  <a:srgbClr val="434343"/>
                </a:solidFill>
              </a:rPr>
              <a:t>/program je </a:t>
            </a:r>
            <a:r>
              <a:rPr lang="en-US" sz="1400" dirty="0" err="1">
                <a:solidFill>
                  <a:srgbClr val="434343"/>
                </a:solidFill>
              </a:rPr>
              <a:t>koriste</a:t>
            </a:r>
            <a:r>
              <a:rPr lang="en-US" sz="1400" dirty="0">
                <a:solidFill>
                  <a:srgbClr val="434343"/>
                </a:solidFill>
              </a:rPr>
              <a:t>)</a:t>
            </a:r>
          </a:p>
          <a:p>
            <a:pPr lvl="6">
              <a:lnSpc>
                <a:spcPct val="114000"/>
              </a:lnSpc>
              <a:spcAft>
                <a:spcPts val="600"/>
              </a:spcAft>
            </a:pPr>
            <a:r>
              <a:rPr lang="en-US" sz="1400" dirty="0" err="1">
                <a:solidFill>
                  <a:srgbClr val="434343"/>
                </a:solidFill>
              </a:rPr>
              <a:t>Nove</a:t>
            </a:r>
            <a:r>
              <a:rPr lang="en-US" sz="1400" dirty="0">
                <a:solidFill>
                  <a:srgbClr val="434343"/>
                </a:solidFill>
              </a:rPr>
              <a:t> </a:t>
            </a:r>
            <a:r>
              <a:rPr lang="en-US" sz="1400" dirty="0" err="1">
                <a:solidFill>
                  <a:srgbClr val="434343"/>
                </a:solidFill>
              </a:rPr>
              <a:t>verzije</a:t>
            </a:r>
            <a:r>
              <a:rPr lang="en-US" sz="1400" dirty="0">
                <a:solidFill>
                  <a:srgbClr val="434343"/>
                </a:solidFill>
              </a:rPr>
              <a:t> </a:t>
            </a:r>
            <a:r>
              <a:rPr lang="en-US" sz="1400" dirty="0" err="1">
                <a:solidFill>
                  <a:srgbClr val="434343"/>
                </a:solidFill>
              </a:rPr>
              <a:t>biblioteke</a:t>
            </a:r>
            <a:r>
              <a:rPr lang="en-US" sz="1400" dirty="0">
                <a:solidFill>
                  <a:srgbClr val="434343"/>
                </a:solidFill>
              </a:rPr>
              <a:t> (</a:t>
            </a:r>
            <a:r>
              <a:rPr lang="en-US" sz="1400" dirty="0" err="1">
                <a:solidFill>
                  <a:srgbClr val="434343"/>
                </a:solidFill>
              </a:rPr>
              <a:t>unaprije</a:t>
            </a:r>
            <a:r>
              <a:rPr lang="sr-Latn-RS" sz="1400" dirty="0">
                <a:solidFill>
                  <a:srgbClr val="434343"/>
                </a:solidFill>
              </a:rPr>
              <a:t>đene na razne načine) mogu biti korištene u programu bez njegovog ponovnog prevođenja (dokle god veza nije promijenjena)</a:t>
            </a:r>
          </a:p>
          <a:p>
            <a:pPr lvl="5">
              <a:lnSpc>
                <a:spcPct val="114000"/>
              </a:lnSpc>
              <a:spcAft>
                <a:spcPts val="600"/>
              </a:spcAft>
            </a:pPr>
            <a:endParaRPr lang="en-US" sz="1400" dirty="0">
              <a:solidFill>
                <a:srgbClr val="434343"/>
              </a:solidFill>
            </a:endParaRPr>
          </a:p>
        </p:txBody>
      </p:sp>
    </p:spTree>
    <p:extLst>
      <p:ext uri="{BB962C8B-B14F-4D97-AF65-F5344CB8AC3E}">
        <p14:creationId xmlns:p14="http://schemas.microsoft.com/office/powerpoint/2010/main" val="6475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F59E-249D-EF72-B1EF-F58FF7C341BA}"/>
              </a:ext>
            </a:extLst>
          </p:cNvPr>
          <p:cNvSpPr>
            <a:spLocks noGrp="1"/>
          </p:cNvSpPr>
          <p:nvPr>
            <p:ph type="title"/>
          </p:nvPr>
        </p:nvSpPr>
        <p:spPr/>
        <p:txBody>
          <a:bodyPr/>
          <a:lstStyle/>
          <a:p>
            <a:r>
              <a:rPr lang="en-US" dirty="0" err="1"/>
              <a:t>Sistem</a:t>
            </a:r>
            <a:r>
              <a:rPr lang="en-US" dirty="0"/>
              <a:t> za </a:t>
            </a:r>
            <a:r>
              <a:rPr lang="en-US" dirty="0" err="1"/>
              <a:t>bildanje</a:t>
            </a:r>
            <a:endParaRPr lang="en-US" dirty="0"/>
          </a:p>
        </p:txBody>
      </p:sp>
      <p:pic>
        <p:nvPicPr>
          <p:cNvPr id="5" name="Picture Placeholder 4" descr="A screen shot of a computer screen&#10;&#10;Description automatically generated">
            <a:extLst>
              <a:ext uri="{FF2B5EF4-FFF2-40B4-BE49-F238E27FC236}">
                <a16:creationId xmlns:a16="http://schemas.microsoft.com/office/drawing/2014/main" id="{C71CFE8A-239B-75A8-250F-39A802A93FC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463" b="20463"/>
          <a:stretch>
            <a:fillRect/>
          </a:stretch>
        </p:blipFill>
        <p:spPr/>
      </p:pic>
    </p:spTree>
    <p:extLst>
      <p:ext uri="{BB962C8B-B14F-4D97-AF65-F5344CB8AC3E}">
        <p14:creationId xmlns:p14="http://schemas.microsoft.com/office/powerpoint/2010/main" val="388849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504830" cy="4640400"/>
          </a:xfrm>
        </p:spPr>
        <p:txBody>
          <a:bodyPr/>
          <a:lstStyle/>
          <a:p>
            <a:pPr marL="0" indent="0">
              <a:buNone/>
            </a:pPr>
            <a:r>
              <a:rPr lang="sr-Latn-RS" sz="1600" b="1" dirty="0"/>
              <a:t>Poređenje različitih načina linkovanja</a:t>
            </a:r>
            <a:endParaRPr lang="en-US" sz="1600" b="1" dirty="0"/>
          </a:p>
          <a:p>
            <a:pPr marL="0" indent="0">
              <a:buNone/>
            </a:pPr>
            <a:endParaRPr lang="en-US" dirty="0"/>
          </a:p>
          <a:p>
            <a:pPr>
              <a:lnSpc>
                <a:spcPct val="114000"/>
              </a:lnSpc>
              <a:spcAft>
                <a:spcPts val="600"/>
              </a:spcAft>
            </a:pPr>
            <a:r>
              <a:rPr lang="sr-Latn-RS" sz="1400" dirty="0">
                <a:solidFill>
                  <a:srgbClr val="434343"/>
                </a:solidFill>
              </a:rPr>
              <a:t>Prednosti dinamičkog linkovanja tokom izvršavanja</a:t>
            </a:r>
          </a:p>
          <a:p>
            <a:pPr lvl="6">
              <a:lnSpc>
                <a:spcPct val="114000"/>
              </a:lnSpc>
              <a:spcAft>
                <a:spcPts val="600"/>
              </a:spcAft>
            </a:pPr>
            <a:r>
              <a:rPr lang="sr-Latn-RS" sz="1400" dirty="0">
                <a:solidFill>
                  <a:srgbClr val="434343"/>
                </a:solidFill>
              </a:rPr>
              <a:t>Vrijeme koje je potrebno za povezivanje (i učitavanje biblioteke) troši se samo ako se tokom izvršavanja javi potreba za funkcionalnošću te biblioteke</a:t>
            </a:r>
          </a:p>
          <a:p>
            <a:pPr lvl="6">
              <a:lnSpc>
                <a:spcPct val="114000"/>
              </a:lnSpc>
              <a:spcAft>
                <a:spcPts val="600"/>
              </a:spcAft>
            </a:pPr>
            <a:r>
              <a:rPr lang="sr-Latn-RS" sz="1400" dirty="0">
                <a:solidFill>
                  <a:srgbClr val="434343"/>
                </a:solidFill>
              </a:rPr>
              <a:t>Program se može drugačije ponašati u zavisnosti od toga da li je neka biblioteka prisutna ili ne (npr. </a:t>
            </a:r>
            <a:r>
              <a:rPr lang="sr-Latn-RS" sz="1400">
                <a:solidFill>
                  <a:srgbClr val="434343"/>
                </a:solidFill>
              </a:rPr>
              <a:t>Neke funkcionalnosti postaju dostupne korisniku samo ako je biblioteka prisutna, itd.)</a:t>
            </a:r>
            <a:endParaRPr lang="en-US" sz="1400" dirty="0">
              <a:solidFill>
                <a:srgbClr val="434343"/>
              </a:solidFill>
            </a:endParaRPr>
          </a:p>
        </p:txBody>
      </p:sp>
    </p:spTree>
    <p:extLst>
      <p:ext uri="{BB962C8B-B14F-4D97-AF65-F5344CB8AC3E}">
        <p14:creationId xmlns:p14="http://schemas.microsoft.com/office/powerpoint/2010/main" val="1023644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827;p33">
            <a:extLst>
              <a:ext uri="{FF2B5EF4-FFF2-40B4-BE49-F238E27FC236}">
                <a16:creationId xmlns:a16="http://schemas.microsoft.com/office/drawing/2014/main" id="{505ACA52-6258-0B29-78BB-A179F95B004B}"/>
              </a:ext>
            </a:extLst>
          </p:cNvPr>
          <p:cNvGrpSpPr/>
          <p:nvPr/>
        </p:nvGrpSpPr>
        <p:grpSpPr>
          <a:xfrm>
            <a:off x="3452813" y="4424363"/>
            <a:ext cx="2235200" cy="1243012"/>
            <a:chOff x="914400" y="3691399"/>
            <a:chExt cx="2235200" cy="1242753"/>
          </a:xfrm>
        </p:grpSpPr>
        <p:sp>
          <p:nvSpPr>
            <p:cNvPr id="5" name="Google Shape;828;p33">
              <a:extLst>
                <a:ext uri="{FF2B5EF4-FFF2-40B4-BE49-F238E27FC236}">
                  <a16:creationId xmlns:a16="http://schemas.microsoft.com/office/drawing/2014/main" id="{4021CEE5-9135-7C24-E6B8-798CBE17B67A}"/>
                </a:ext>
              </a:extLst>
            </p:cNvPr>
            <p:cNvSpPr txBox="1"/>
            <p:nvPr/>
          </p:nvSpPr>
          <p:spPr>
            <a:xfrm>
              <a:off x="919163" y="3691399"/>
              <a:ext cx="18748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b="1">
                  <a:solidFill>
                    <a:schemeClr val="dk2"/>
                  </a:solidFill>
                  <a:latin typeface="Montserrat Medium"/>
                  <a:ea typeface="Montserrat Medium"/>
                  <a:cs typeface="Montserrat Medium"/>
                  <a:sym typeface="Montserrat Medium"/>
                </a:rPr>
                <a:t>Belgrade Office</a:t>
              </a:r>
              <a:endParaRPr sz="1400" b="1">
                <a:solidFill>
                  <a:schemeClr val="dk2"/>
                </a:solidFill>
                <a:latin typeface="Montserrat Medium"/>
                <a:ea typeface="Montserrat Medium"/>
                <a:cs typeface="Montserrat Medium"/>
                <a:sym typeface="Montserrat Medium"/>
              </a:endParaRPr>
            </a:p>
          </p:txBody>
        </p:sp>
        <p:sp>
          <p:nvSpPr>
            <p:cNvPr id="6" name="Google Shape;829;p33">
              <a:extLst>
                <a:ext uri="{FF2B5EF4-FFF2-40B4-BE49-F238E27FC236}">
                  <a16:creationId xmlns:a16="http://schemas.microsoft.com/office/drawing/2014/main" id="{766077AE-718F-9A25-1A93-548F5878E082}"/>
                </a:ext>
              </a:extLst>
            </p:cNvPr>
            <p:cNvSpPr/>
            <p:nvPr/>
          </p:nvSpPr>
          <p:spPr>
            <a:xfrm>
              <a:off x="914400" y="3946061"/>
              <a:ext cx="2235200" cy="988091"/>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2"/>
                </a:buClr>
                <a:buSzPts val="1000"/>
                <a:buFont typeface="Arial"/>
                <a:buNone/>
              </a:pPr>
              <a:r>
                <a:rPr lang="en-US" sz="1000" dirty="0" err="1">
                  <a:solidFill>
                    <a:schemeClr val="dk2"/>
                  </a:solidFill>
                  <a:latin typeface="Montserrat Medium"/>
                  <a:ea typeface="Montserrat Medium"/>
                  <a:cs typeface="Montserrat Medium"/>
                  <a:sym typeface="Montserrat Medium"/>
                </a:rPr>
                <a:t>Dunavska</a:t>
              </a:r>
              <a:r>
                <a:rPr lang="en-US" sz="1000" dirty="0">
                  <a:solidFill>
                    <a:schemeClr val="dk2"/>
                  </a:solidFill>
                  <a:latin typeface="Montserrat Medium"/>
                  <a:ea typeface="Montserrat Medium"/>
                  <a:cs typeface="Montserrat Medium"/>
                  <a:sym typeface="Montserrat Medium"/>
                </a:rPr>
                <a:t> 2v</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11158 Beograd</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Serbia</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Phone: +381 (0)21 4801 121</a:t>
              </a:r>
              <a:endParaRPr dirty="0"/>
            </a:p>
          </p:txBody>
        </p:sp>
      </p:grpSp>
      <p:grpSp>
        <p:nvGrpSpPr>
          <p:cNvPr id="7" name="Google Shape;830;p33">
            <a:extLst>
              <a:ext uri="{FF2B5EF4-FFF2-40B4-BE49-F238E27FC236}">
                <a16:creationId xmlns:a16="http://schemas.microsoft.com/office/drawing/2014/main" id="{DA54B9AF-9A76-67A8-34F1-0242F9BF44F5}"/>
              </a:ext>
            </a:extLst>
          </p:cNvPr>
          <p:cNvGrpSpPr/>
          <p:nvPr/>
        </p:nvGrpSpPr>
        <p:grpSpPr>
          <a:xfrm>
            <a:off x="6061075" y="4440238"/>
            <a:ext cx="2265363" cy="1473200"/>
            <a:chOff x="2877689" y="3691399"/>
            <a:chExt cx="2265785" cy="1473585"/>
          </a:xfrm>
        </p:grpSpPr>
        <p:sp>
          <p:nvSpPr>
            <p:cNvPr id="8" name="Google Shape;831;p33">
              <a:extLst>
                <a:ext uri="{FF2B5EF4-FFF2-40B4-BE49-F238E27FC236}">
                  <a16:creationId xmlns:a16="http://schemas.microsoft.com/office/drawing/2014/main" id="{CCF5F86B-20D2-F692-4FBE-99FFBC338D6D}"/>
                </a:ext>
              </a:extLst>
            </p:cNvPr>
            <p:cNvSpPr txBox="1"/>
            <p:nvPr/>
          </p:nvSpPr>
          <p:spPr>
            <a:xfrm>
              <a:off x="2877689" y="3691399"/>
              <a:ext cx="18748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b="1">
                  <a:solidFill>
                    <a:schemeClr val="dk2"/>
                  </a:solidFill>
                  <a:latin typeface="Montserrat Medium"/>
                  <a:ea typeface="Montserrat Medium"/>
                  <a:cs typeface="Montserrat Medium"/>
                  <a:sym typeface="Montserrat Medium"/>
                </a:rPr>
                <a:t>Banja Luka Office</a:t>
              </a:r>
              <a:endParaRPr sz="1400" b="1">
                <a:solidFill>
                  <a:schemeClr val="dk2"/>
                </a:solidFill>
                <a:latin typeface="Montserrat Medium"/>
                <a:ea typeface="Montserrat Medium"/>
                <a:cs typeface="Montserrat Medium"/>
                <a:sym typeface="Montserrat Medium"/>
              </a:endParaRPr>
            </a:p>
          </p:txBody>
        </p:sp>
        <p:sp>
          <p:nvSpPr>
            <p:cNvPr id="9" name="Google Shape;832;p33">
              <a:extLst>
                <a:ext uri="{FF2B5EF4-FFF2-40B4-BE49-F238E27FC236}">
                  <a16:creationId xmlns:a16="http://schemas.microsoft.com/office/drawing/2014/main" id="{B77F6A2E-4F8E-1AFE-855B-32D15525770C}"/>
                </a:ext>
              </a:extLst>
            </p:cNvPr>
            <p:cNvSpPr/>
            <p:nvPr/>
          </p:nvSpPr>
          <p:spPr>
            <a:xfrm>
              <a:off x="2908274" y="3946061"/>
              <a:ext cx="2235200" cy="1218923"/>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2"/>
                </a:buClr>
                <a:buSzPts val="1000"/>
                <a:buFont typeface="Arial"/>
                <a:buNone/>
              </a:pPr>
              <a:r>
                <a:rPr lang="en-US" sz="1000" dirty="0" err="1">
                  <a:solidFill>
                    <a:schemeClr val="dk2"/>
                  </a:solidFill>
                  <a:latin typeface="Montserrat Medium"/>
                  <a:ea typeface="Montserrat Medium"/>
                  <a:cs typeface="Montserrat Medium"/>
                  <a:sym typeface="Montserrat Medium"/>
                </a:rPr>
                <a:t>Patre</a:t>
              </a:r>
              <a:r>
                <a:rPr lang="en-US" sz="1000" dirty="0">
                  <a:solidFill>
                    <a:schemeClr val="dk2"/>
                  </a:solidFill>
                  <a:latin typeface="Montserrat Medium"/>
                  <a:ea typeface="Montserrat Medium"/>
                  <a:cs typeface="Montserrat Medium"/>
                  <a:sym typeface="Montserrat Medium"/>
                </a:rPr>
                <a:t> 5</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78000 Banja Luka</a:t>
              </a:r>
              <a:endParaRPr dirty="0"/>
            </a:p>
            <a:p>
              <a:pPr marL="0" marR="0" lvl="0" indent="0" algn="l" rtl="0">
                <a:lnSpc>
                  <a:spcPct val="150000"/>
                </a:lnSpc>
                <a:spcBef>
                  <a:spcPts val="0"/>
                </a:spcBef>
                <a:spcAft>
                  <a:spcPts val="0"/>
                </a:spcAft>
                <a:buClr>
                  <a:schemeClr val="dk2"/>
                </a:buClr>
                <a:buSzPts val="1000"/>
                <a:buFont typeface="Arial"/>
                <a:buNone/>
              </a:pPr>
              <a:r>
                <a:rPr lang="en-US" sz="1000" dirty="0" err="1">
                  <a:solidFill>
                    <a:schemeClr val="dk2"/>
                  </a:solidFill>
                  <a:latin typeface="Montserrat Medium"/>
                  <a:ea typeface="Montserrat Medium"/>
                  <a:cs typeface="Montserrat Medium"/>
                  <a:sym typeface="Montserrat Medium"/>
                </a:rPr>
                <a:t>Republika</a:t>
              </a:r>
              <a:r>
                <a:rPr lang="en-US" sz="1000" dirty="0">
                  <a:solidFill>
                    <a:schemeClr val="dk2"/>
                  </a:solidFill>
                  <a:latin typeface="Montserrat Medium"/>
                  <a:ea typeface="Montserrat Medium"/>
                  <a:cs typeface="Montserrat Medium"/>
                  <a:sym typeface="Montserrat Medium"/>
                </a:rPr>
                <a:t> Srpska, BiH</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Phone: +387 (0)66 808 554</a:t>
              </a:r>
              <a:endParaRPr sz="1000" dirty="0">
                <a:solidFill>
                  <a:schemeClr val="dk2"/>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              +387 (0)66 808 555</a:t>
              </a:r>
              <a:endParaRPr sz="1000" dirty="0">
                <a:solidFill>
                  <a:schemeClr val="dk2"/>
                </a:solidFill>
                <a:latin typeface="Montserrat Medium"/>
                <a:ea typeface="Montserrat Medium"/>
                <a:cs typeface="Montserrat Medium"/>
                <a:sym typeface="Montserrat Medium"/>
              </a:endParaRPr>
            </a:p>
          </p:txBody>
        </p:sp>
      </p:grpSp>
      <p:grpSp>
        <p:nvGrpSpPr>
          <p:cNvPr id="17" name="Group 16">
            <a:extLst>
              <a:ext uri="{FF2B5EF4-FFF2-40B4-BE49-F238E27FC236}">
                <a16:creationId xmlns:a16="http://schemas.microsoft.com/office/drawing/2014/main" id="{0C3EBEC1-F711-CB0F-219E-F008AD7DEF21}"/>
              </a:ext>
            </a:extLst>
          </p:cNvPr>
          <p:cNvGrpSpPr/>
          <p:nvPr/>
        </p:nvGrpSpPr>
        <p:grpSpPr>
          <a:xfrm>
            <a:off x="8699917" y="4424363"/>
            <a:ext cx="2235200" cy="1505397"/>
            <a:chOff x="8699917" y="4424363"/>
            <a:chExt cx="2235200" cy="1505397"/>
          </a:xfrm>
        </p:grpSpPr>
        <p:sp>
          <p:nvSpPr>
            <p:cNvPr id="10" name="Google Shape;833;p33">
              <a:extLst>
                <a:ext uri="{FF2B5EF4-FFF2-40B4-BE49-F238E27FC236}">
                  <a16:creationId xmlns:a16="http://schemas.microsoft.com/office/drawing/2014/main" id="{39BF28F5-EDB2-C020-95CF-AFCB3D0BFA2A}"/>
                </a:ext>
              </a:extLst>
            </p:cNvPr>
            <p:cNvSpPr txBox="1"/>
            <p:nvPr/>
          </p:nvSpPr>
          <p:spPr>
            <a:xfrm>
              <a:off x="8704263" y="4424363"/>
              <a:ext cx="1874837" cy="3080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b="1">
                  <a:solidFill>
                    <a:schemeClr val="dk2"/>
                  </a:solidFill>
                  <a:latin typeface="Montserrat Medium"/>
                  <a:ea typeface="Montserrat Medium"/>
                  <a:cs typeface="Montserrat Medium"/>
                  <a:sym typeface="Montserrat Medium"/>
                </a:rPr>
                <a:t>Osijek Office</a:t>
              </a:r>
              <a:endParaRPr sz="1400" b="1">
                <a:solidFill>
                  <a:schemeClr val="dk2"/>
                </a:solidFill>
                <a:latin typeface="Montserrat Medium"/>
                <a:ea typeface="Montserrat Medium"/>
                <a:cs typeface="Montserrat Medium"/>
                <a:sym typeface="Montserrat Medium"/>
              </a:endParaRPr>
            </a:p>
          </p:txBody>
        </p:sp>
        <p:sp>
          <p:nvSpPr>
            <p:cNvPr id="11" name="Google Shape;834;p33">
              <a:extLst>
                <a:ext uri="{FF2B5EF4-FFF2-40B4-BE49-F238E27FC236}">
                  <a16:creationId xmlns:a16="http://schemas.microsoft.com/office/drawing/2014/main" id="{4BD3AE44-40FA-2B4E-3EC8-C006D58F2844}"/>
                </a:ext>
              </a:extLst>
            </p:cNvPr>
            <p:cNvSpPr/>
            <p:nvPr/>
          </p:nvSpPr>
          <p:spPr>
            <a:xfrm>
              <a:off x="8699917" y="4710453"/>
              <a:ext cx="2235200" cy="1219307"/>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Cara </a:t>
              </a:r>
              <a:r>
                <a:rPr lang="en-US" sz="1000" dirty="0" err="1">
                  <a:solidFill>
                    <a:schemeClr val="dk2"/>
                  </a:solidFill>
                  <a:latin typeface="Montserrat Medium"/>
                  <a:ea typeface="Montserrat Medium"/>
                  <a:cs typeface="Montserrat Medium"/>
                  <a:sym typeface="Montserrat Medium"/>
                </a:rPr>
                <a:t>Hadrijana</a:t>
              </a:r>
              <a:r>
                <a:rPr lang="en-US" sz="1000" dirty="0">
                  <a:solidFill>
                    <a:schemeClr val="dk2"/>
                  </a:solidFill>
                  <a:latin typeface="Montserrat Medium"/>
                  <a:ea typeface="Montserrat Medium"/>
                  <a:cs typeface="Montserrat Medium"/>
                  <a:sym typeface="Montserrat Medium"/>
                </a:rPr>
                <a:t> 10b</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31000 Osijek</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Hrvatska</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Phone: +385 (0)95 563 63 58</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              +385 (0)31 627 754</a:t>
              </a:r>
              <a:endParaRPr sz="1000" dirty="0">
                <a:solidFill>
                  <a:schemeClr val="dk2"/>
                </a:solidFill>
                <a:latin typeface="Montserrat Medium"/>
                <a:ea typeface="Montserrat Medium"/>
                <a:cs typeface="Montserrat Medium"/>
                <a:sym typeface="Montserrat Medium"/>
              </a:endParaRPr>
            </a:p>
          </p:txBody>
        </p:sp>
      </p:grpSp>
      <p:grpSp>
        <p:nvGrpSpPr>
          <p:cNvPr id="12" name="Google Shape;835;p33">
            <a:extLst>
              <a:ext uri="{FF2B5EF4-FFF2-40B4-BE49-F238E27FC236}">
                <a16:creationId xmlns:a16="http://schemas.microsoft.com/office/drawing/2014/main" id="{9612FD46-1376-591B-28C4-8233440E5EB7}"/>
              </a:ext>
            </a:extLst>
          </p:cNvPr>
          <p:cNvGrpSpPr/>
          <p:nvPr/>
        </p:nvGrpSpPr>
        <p:grpSpPr>
          <a:xfrm>
            <a:off x="844550" y="4424363"/>
            <a:ext cx="2235200" cy="1735137"/>
            <a:chOff x="914400" y="1907910"/>
            <a:chExt cx="2235200" cy="1735986"/>
          </a:xfrm>
        </p:grpSpPr>
        <p:sp>
          <p:nvSpPr>
            <p:cNvPr id="13" name="Google Shape;836;p33">
              <a:extLst>
                <a:ext uri="{FF2B5EF4-FFF2-40B4-BE49-F238E27FC236}">
                  <a16:creationId xmlns:a16="http://schemas.microsoft.com/office/drawing/2014/main" id="{E5183E1B-0AE8-FD08-9C8E-95555377D21F}"/>
                </a:ext>
              </a:extLst>
            </p:cNvPr>
            <p:cNvSpPr txBox="1"/>
            <p:nvPr/>
          </p:nvSpPr>
          <p:spPr>
            <a:xfrm>
              <a:off x="1196668" y="1923694"/>
              <a:ext cx="18748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400"/>
                <a:buFont typeface="Arial"/>
                <a:buNone/>
              </a:pPr>
              <a:r>
                <a:rPr lang="en-US" sz="1400" b="1" dirty="0">
                  <a:solidFill>
                    <a:schemeClr val="dk2"/>
                  </a:solidFill>
                  <a:latin typeface="Montserrat Medium"/>
                  <a:ea typeface="Montserrat Medium"/>
                  <a:cs typeface="Montserrat Medium"/>
                  <a:sym typeface="Montserrat Medium"/>
                </a:rPr>
                <a:t>Headquarter</a:t>
              </a:r>
              <a:endParaRPr sz="1400" b="1" dirty="0">
                <a:solidFill>
                  <a:schemeClr val="dk2"/>
                </a:solidFill>
                <a:latin typeface="Montserrat Medium"/>
                <a:ea typeface="Montserrat Medium"/>
                <a:cs typeface="Montserrat Medium"/>
                <a:sym typeface="Montserrat Medium"/>
              </a:endParaRPr>
            </a:p>
          </p:txBody>
        </p:sp>
        <p:sp>
          <p:nvSpPr>
            <p:cNvPr id="14" name="Google Shape;837;p33">
              <a:extLst>
                <a:ext uri="{FF2B5EF4-FFF2-40B4-BE49-F238E27FC236}">
                  <a16:creationId xmlns:a16="http://schemas.microsoft.com/office/drawing/2014/main" id="{41A8DC2B-80E1-E29B-60B8-78E5E6D5F468}"/>
                </a:ext>
              </a:extLst>
            </p:cNvPr>
            <p:cNvSpPr/>
            <p:nvPr/>
          </p:nvSpPr>
          <p:spPr>
            <a:xfrm>
              <a:off x="914400" y="2194140"/>
              <a:ext cx="2235200" cy="1449756"/>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2"/>
                </a:buClr>
                <a:buSzPts val="1000"/>
                <a:buFont typeface="Arial"/>
                <a:buNone/>
              </a:pPr>
              <a:r>
                <a:rPr lang="en-US" sz="1000" dirty="0" err="1">
                  <a:solidFill>
                    <a:schemeClr val="dk2"/>
                  </a:solidFill>
                  <a:latin typeface="Montserrat Medium"/>
                  <a:ea typeface="Montserrat Medium"/>
                  <a:cs typeface="Montserrat Medium"/>
                  <a:sym typeface="Montserrat Medium"/>
                </a:rPr>
                <a:t>Narodnog</a:t>
              </a:r>
              <a:r>
                <a:rPr lang="en-US" sz="1000" dirty="0">
                  <a:solidFill>
                    <a:schemeClr val="dk2"/>
                  </a:solidFill>
                  <a:latin typeface="Montserrat Medium"/>
                  <a:ea typeface="Montserrat Medium"/>
                  <a:cs typeface="Montserrat Medium"/>
                  <a:sym typeface="Montserrat Medium"/>
                </a:rPr>
                <a:t> </a:t>
              </a:r>
              <a:r>
                <a:rPr lang="en-US" sz="1000" dirty="0" err="1">
                  <a:solidFill>
                    <a:schemeClr val="dk2"/>
                  </a:solidFill>
                  <a:latin typeface="Montserrat Medium"/>
                  <a:ea typeface="Montserrat Medium"/>
                  <a:cs typeface="Montserrat Medium"/>
                  <a:sym typeface="Montserrat Medium"/>
                </a:rPr>
                <a:t>fronta</a:t>
              </a:r>
              <a:r>
                <a:rPr lang="en-US" sz="1000" dirty="0">
                  <a:solidFill>
                    <a:schemeClr val="dk2"/>
                  </a:solidFill>
                  <a:latin typeface="Montserrat Medium"/>
                  <a:ea typeface="Montserrat Medium"/>
                  <a:cs typeface="Montserrat Medium"/>
                  <a:sym typeface="Montserrat Medium"/>
                </a:rPr>
                <a:t> 23a</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21000 Novi Sad</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Serbia</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Phone: +381 (0)21 4801 100</a:t>
              </a:r>
              <a:endParaRPr dirty="0"/>
            </a:p>
            <a:p>
              <a:pPr marL="0" marR="0" lvl="0" indent="0" algn="l" rtl="0">
                <a:lnSpc>
                  <a:spcPct val="150000"/>
                </a:lnSpc>
                <a:spcBef>
                  <a:spcPts val="0"/>
                </a:spcBef>
                <a:spcAft>
                  <a:spcPts val="0"/>
                </a:spcAft>
                <a:buClr>
                  <a:schemeClr val="dk2"/>
                </a:buClr>
                <a:buSzPts val="1000"/>
                <a:buFont typeface="Arial"/>
                <a:buNone/>
              </a:pPr>
              <a:r>
                <a:rPr lang="en-US" sz="1000" dirty="0">
                  <a:solidFill>
                    <a:schemeClr val="dk2"/>
                  </a:solidFill>
                  <a:latin typeface="Montserrat Medium"/>
                  <a:ea typeface="Montserrat Medium"/>
                  <a:cs typeface="Montserrat Medium"/>
                  <a:sym typeface="Montserrat Medium"/>
                </a:rPr>
                <a:t>Fax: +381 (0)21 4801 116</a:t>
              </a:r>
              <a:endParaRPr sz="1000" dirty="0">
                <a:solidFill>
                  <a:schemeClr val="dk2"/>
                </a:solidFill>
                <a:latin typeface="Montserrat Medium"/>
                <a:ea typeface="Montserrat Medium"/>
                <a:cs typeface="Montserrat Medium"/>
                <a:sym typeface="Montserrat Medium"/>
              </a:endParaRPr>
            </a:p>
            <a:p>
              <a:pPr marL="0" marR="0" lvl="0" indent="0" algn="l" rtl="0">
                <a:lnSpc>
                  <a:spcPct val="150000"/>
                </a:lnSpc>
                <a:spcBef>
                  <a:spcPts val="0"/>
                </a:spcBef>
                <a:spcAft>
                  <a:spcPts val="0"/>
                </a:spcAft>
                <a:buClr>
                  <a:schemeClr val="dk1"/>
                </a:buClr>
                <a:buSzPts val="1000"/>
                <a:buFont typeface="Arial"/>
                <a:buNone/>
              </a:pPr>
              <a:endParaRPr sz="1000" dirty="0">
                <a:solidFill>
                  <a:schemeClr val="dk2"/>
                </a:solidFill>
                <a:latin typeface="Montserrat Medium"/>
                <a:ea typeface="Montserrat Medium"/>
                <a:cs typeface="Montserrat Medium"/>
                <a:sym typeface="Montserrat Medium"/>
              </a:endParaRPr>
            </a:p>
          </p:txBody>
        </p:sp>
        <p:pic>
          <p:nvPicPr>
            <p:cNvPr id="15" name="Google Shape;838;p33">
              <a:extLst>
                <a:ext uri="{FF2B5EF4-FFF2-40B4-BE49-F238E27FC236}">
                  <a16:creationId xmlns:a16="http://schemas.microsoft.com/office/drawing/2014/main" id="{822DBCAA-6970-457F-6BCA-F6437C4449A7}"/>
                </a:ext>
              </a:extLst>
            </p:cNvPr>
            <p:cNvPicPr preferRelativeResize="0"/>
            <p:nvPr/>
          </p:nvPicPr>
          <p:blipFill rotWithShape="1">
            <a:blip r:embed="rId2">
              <a:alphaModFix/>
            </a:blip>
            <a:srcRect/>
            <a:stretch/>
          </p:blipFill>
          <p:spPr>
            <a:xfrm>
              <a:off x="1004888" y="1907910"/>
              <a:ext cx="239712" cy="238242"/>
            </a:xfrm>
            <a:prstGeom prst="rect">
              <a:avLst/>
            </a:prstGeom>
            <a:noFill/>
            <a:ln>
              <a:noFill/>
            </a:ln>
          </p:spPr>
        </p:pic>
      </p:grpSp>
      <p:pic>
        <p:nvPicPr>
          <p:cNvPr id="16" name="Google Shape;839;p33">
            <a:extLst>
              <a:ext uri="{FF2B5EF4-FFF2-40B4-BE49-F238E27FC236}">
                <a16:creationId xmlns:a16="http://schemas.microsoft.com/office/drawing/2014/main" id="{0741B22B-3ABF-1CF4-A05F-6D049601DB96}"/>
              </a:ext>
            </a:extLst>
          </p:cNvPr>
          <p:cNvPicPr preferRelativeResize="0"/>
          <p:nvPr/>
        </p:nvPicPr>
        <p:blipFill rotWithShape="1">
          <a:blip r:embed="rId3">
            <a:alphaModFix/>
          </a:blip>
          <a:srcRect/>
          <a:stretch/>
        </p:blipFill>
        <p:spPr>
          <a:xfrm>
            <a:off x="8886825" y="630238"/>
            <a:ext cx="2892425" cy="2243137"/>
          </a:xfrm>
          <a:prstGeom prst="rect">
            <a:avLst/>
          </a:prstGeom>
          <a:noFill/>
          <a:ln>
            <a:noFill/>
          </a:ln>
        </p:spPr>
      </p:pic>
      <p:sp>
        <p:nvSpPr>
          <p:cNvPr id="20" name="Google Shape;825;p33">
            <a:extLst>
              <a:ext uri="{FF2B5EF4-FFF2-40B4-BE49-F238E27FC236}">
                <a16:creationId xmlns:a16="http://schemas.microsoft.com/office/drawing/2014/main" id="{1D7D7A2C-28D6-A7AC-2218-2037C037CE76}"/>
              </a:ext>
            </a:extLst>
          </p:cNvPr>
          <p:cNvSpPr/>
          <p:nvPr/>
        </p:nvSpPr>
        <p:spPr>
          <a:xfrm>
            <a:off x="0" y="3128963"/>
            <a:ext cx="76200" cy="539750"/>
          </a:xfrm>
          <a:prstGeom prst="rect">
            <a:avLst/>
          </a:prstGeom>
          <a:solidFill>
            <a:srgbClr val="7B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A4C74"/>
              </a:solidFill>
              <a:latin typeface="Calibri"/>
              <a:ea typeface="Calibri"/>
              <a:cs typeface="Calibri"/>
              <a:sym typeface="Calibri"/>
            </a:endParaRPr>
          </a:p>
        </p:txBody>
      </p:sp>
      <p:sp>
        <p:nvSpPr>
          <p:cNvPr id="21" name="Google Shape;826;p33">
            <a:extLst>
              <a:ext uri="{FF2B5EF4-FFF2-40B4-BE49-F238E27FC236}">
                <a16:creationId xmlns:a16="http://schemas.microsoft.com/office/drawing/2014/main" id="{5C67C7C7-4E6F-C4B5-38A4-F2DCA1A4DB97}"/>
              </a:ext>
            </a:extLst>
          </p:cNvPr>
          <p:cNvSpPr txBox="1"/>
          <p:nvPr/>
        </p:nvSpPr>
        <p:spPr>
          <a:xfrm>
            <a:off x="560388" y="3178663"/>
            <a:ext cx="6610350" cy="479425"/>
          </a:xfrm>
          <a:prstGeom prst="rect">
            <a:avLst/>
          </a:prstGeom>
          <a:noFill/>
          <a:ln>
            <a:noFill/>
          </a:ln>
        </p:spPr>
        <p:txBody>
          <a:bodyPr spcFirstLastPara="1" wrap="square" lIns="91425" tIns="45700" rIns="91425" bIns="45700" anchor="b" anchorCtr="0">
            <a:spAutoFit/>
          </a:bodyPr>
          <a:lstStyle/>
          <a:p>
            <a:pPr marL="0" marR="0" lvl="0" indent="0" algn="l" rtl="0">
              <a:lnSpc>
                <a:spcPct val="90000"/>
              </a:lnSpc>
              <a:spcBef>
                <a:spcPts val="0"/>
              </a:spcBef>
              <a:spcAft>
                <a:spcPts val="0"/>
              </a:spcAft>
              <a:buClr>
                <a:schemeClr val="dk2"/>
              </a:buClr>
              <a:buSzPts val="2800"/>
              <a:buFont typeface="Arial"/>
              <a:buNone/>
            </a:pPr>
            <a:r>
              <a:rPr lang="en-US" sz="2800" dirty="0">
                <a:solidFill>
                  <a:schemeClr val="dk2"/>
                </a:solidFill>
                <a:latin typeface="Montserrat Medium"/>
                <a:ea typeface="Montserrat Medium"/>
                <a:cs typeface="Montserrat Medium"/>
                <a:sym typeface="Montserrat Medium"/>
              </a:rPr>
              <a:t>Company Contact</a:t>
            </a:r>
            <a:endParaRPr dirty="0"/>
          </a:p>
        </p:txBody>
      </p:sp>
    </p:spTree>
    <p:extLst>
      <p:ext uri="{BB962C8B-B14F-4D97-AF65-F5344CB8AC3E}">
        <p14:creationId xmlns:p14="http://schemas.microsoft.com/office/powerpoint/2010/main" val="324245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p:txBody>
          <a:bodyPr/>
          <a:lstStyle/>
          <a:p>
            <a:pPr marL="0" indent="0">
              <a:buNone/>
            </a:pPr>
            <a:r>
              <a:rPr lang="en-US" sz="1600" b="1" dirty="0" err="1"/>
              <a:t>Opis</a:t>
            </a:r>
            <a:r>
              <a:rPr lang="en-US" sz="1600" b="1" dirty="0"/>
              <a:t> </a:t>
            </a:r>
            <a:r>
              <a:rPr lang="en-US" sz="1600" b="1" dirty="0" err="1"/>
              <a:t>toka</a:t>
            </a:r>
            <a:r>
              <a:rPr lang="en-US" sz="1600" b="1" dirty="0"/>
              <a:t> </a:t>
            </a:r>
            <a:r>
              <a:rPr lang="en-US" sz="1600" b="1" dirty="0" err="1"/>
              <a:t>bildanja</a:t>
            </a:r>
            <a:endParaRPr lang="en-US" sz="1600" b="1" dirty="0"/>
          </a:p>
          <a:p>
            <a:pPr marL="0" indent="0">
              <a:buNone/>
            </a:pPr>
            <a:endParaRPr lang="en-US" dirty="0"/>
          </a:p>
          <a:p>
            <a:pPr>
              <a:lnSpc>
                <a:spcPct val="114000"/>
              </a:lnSpc>
              <a:spcAft>
                <a:spcPts val="600"/>
              </a:spcAft>
            </a:pPr>
            <a:r>
              <a:rPr lang="en-US" sz="1400" dirty="0" err="1"/>
              <a:t>Upotrebljeni</a:t>
            </a:r>
            <a:r>
              <a:rPr lang="en-US" sz="1400" dirty="0"/>
              <a:t> </a:t>
            </a:r>
            <a:r>
              <a:rPr lang="en-US" sz="1400" dirty="0" err="1"/>
              <a:t>i</a:t>
            </a:r>
            <a:r>
              <a:rPr lang="en-US" sz="1400" dirty="0"/>
              <a:t> </a:t>
            </a:r>
            <a:r>
              <a:rPr lang="en-US" sz="1400" dirty="0" err="1"/>
              <a:t>generisani</a:t>
            </a:r>
            <a:r>
              <a:rPr lang="en-US" sz="1400" dirty="0"/>
              <a:t> </a:t>
            </a:r>
            <a:r>
              <a:rPr lang="en-US" sz="1400" dirty="0" err="1"/>
              <a:t>fajlovi</a:t>
            </a:r>
            <a:r>
              <a:rPr lang="en-US" sz="1400" dirty="0"/>
              <a:t> u </a:t>
            </a:r>
            <a:r>
              <a:rPr lang="en-US" sz="1400" dirty="0" err="1"/>
              <a:t>toku</a:t>
            </a:r>
            <a:r>
              <a:rPr lang="en-US" sz="1400" dirty="0"/>
              <a:t> </a:t>
            </a:r>
            <a:r>
              <a:rPr lang="en-US" sz="1400" dirty="0" err="1"/>
              <a:t>bildanja</a:t>
            </a:r>
            <a:r>
              <a:rPr lang="en-US" sz="1400" dirty="0"/>
              <a:t>:</a:t>
            </a:r>
            <a:endParaRPr lang="en-US" sz="1400" b="1" dirty="0"/>
          </a:p>
          <a:p>
            <a:pPr marL="0" lvl="2" indent="0">
              <a:lnSpc>
                <a:spcPct val="100000"/>
              </a:lnSpc>
              <a:spcBef>
                <a:spcPts val="0"/>
              </a:spcBef>
              <a:spcAft>
                <a:spcPts val="600"/>
              </a:spcAft>
              <a:buNone/>
            </a:pPr>
            <a:r>
              <a:rPr lang="sr-Latn-RS" sz="1400" dirty="0"/>
              <a:t>	</a:t>
            </a:r>
            <a:r>
              <a:rPr lang="en-US" sz="1400" dirty="0" err="1"/>
              <a:t>source.c</a:t>
            </a:r>
            <a:r>
              <a:rPr lang="en-US" sz="1400" dirty="0"/>
              <a:t> – </a:t>
            </a:r>
            <a:r>
              <a:rPr lang="en-US" sz="1400" dirty="0" err="1"/>
              <a:t>izvorne</a:t>
            </a:r>
            <a:r>
              <a:rPr lang="en-US" sz="1400" dirty="0"/>
              <a:t> </a:t>
            </a:r>
            <a:r>
              <a:rPr lang="en-US" sz="1400" dirty="0" err="1"/>
              <a:t>datoteke</a:t>
            </a:r>
            <a:endParaRPr lang="en-US" sz="1400" dirty="0"/>
          </a:p>
          <a:p>
            <a:pPr marL="0" lvl="2" indent="0">
              <a:lnSpc>
                <a:spcPct val="100000"/>
              </a:lnSpc>
              <a:spcBef>
                <a:spcPts val="0"/>
              </a:spcBef>
              <a:spcAft>
                <a:spcPts val="600"/>
              </a:spcAft>
              <a:buNone/>
            </a:pPr>
            <a:r>
              <a:rPr lang="sr-Latn-RS" sz="1400" dirty="0"/>
              <a:t>	</a:t>
            </a:r>
            <a:r>
              <a:rPr lang="en-US" sz="1400" dirty="0" err="1"/>
              <a:t>source.i</a:t>
            </a:r>
            <a:r>
              <a:rPr lang="en-US" sz="1400" dirty="0"/>
              <a:t> – </a:t>
            </a:r>
            <a:r>
              <a:rPr lang="en-US" sz="1400" dirty="0" err="1"/>
              <a:t>pretprocesirane</a:t>
            </a:r>
            <a:r>
              <a:rPr lang="en-US" sz="1400" dirty="0"/>
              <a:t> </a:t>
            </a:r>
            <a:r>
              <a:rPr lang="en-US" sz="1400" dirty="0" err="1"/>
              <a:t>izvorne</a:t>
            </a:r>
            <a:r>
              <a:rPr lang="en-US" sz="1400" dirty="0"/>
              <a:t> </a:t>
            </a:r>
            <a:r>
              <a:rPr lang="en-US" sz="1400" dirty="0" err="1"/>
              <a:t>datoteke</a:t>
            </a:r>
            <a:endParaRPr lang="en-US" sz="1400" dirty="0"/>
          </a:p>
          <a:p>
            <a:pPr marL="0" lvl="2" indent="0">
              <a:lnSpc>
                <a:spcPct val="100000"/>
              </a:lnSpc>
              <a:spcBef>
                <a:spcPts val="0"/>
              </a:spcBef>
              <a:spcAft>
                <a:spcPts val="600"/>
              </a:spcAft>
              <a:buNone/>
            </a:pPr>
            <a:r>
              <a:rPr lang="sr-Latn-RS" sz="1400" dirty="0"/>
              <a:t>	</a:t>
            </a:r>
            <a:r>
              <a:rPr lang="en-US" sz="1400" dirty="0" err="1"/>
              <a:t>source.s</a:t>
            </a:r>
            <a:r>
              <a:rPr lang="en-US" sz="1400" dirty="0"/>
              <a:t> – </a:t>
            </a:r>
            <a:r>
              <a:rPr lang="en-US" sz="1400" dirty="0" err="1"/>
              <a:t>asemblerske</a:t>
            </a:r>
            <a:r>
              <a:rPr lang="en-US" sz="1400" dirty="0"/>
              <a:t> </a:t>
            </a:r>
            <a:r>
              <a:rPr lang="en-US" sz="1400" dirty="0" err="1"/>
              <a:t>datoteke</a:t>
            </a:r>
            <a:endParaRPr lang="en-US" sz="1400" dirty="0"/>
          </a:p>
          <a:p>
            <a:pPr marL="0" lvl="2" indent="0">
              <a:lnSpc>
                <a:spcPct val="100000"/>
              </a:lnSpc>
              <a:spcBef>
                <a:spcPts val="0"/>
              </a:spcBef>
              <a:spcAft>
                <a:spcPts val="600"/>
              </a:spcAft>
              <a:buNone/>
            </a:pPr>
            <a:r>
              <a:rPr lang="sr-Latn-RS" sz="1400" dirty="0"/>
              <a:t>	</a:t>
            </a:r>
            <a:r>
              <a:rPr lang="en-US" sz="1400" dirty="0"/>
              <a:t>source – </a:t>
            </a:r>
            <a:r>
              <a:rPr lang="en-US" sz="1400" dirty="0" err="1"/>
              <a:t>izvr</a:t>
            </a:r>
            <a:r>
              <a:rPr lang="sr-Latn-RS" sz="1400" dirty="0"/>
              <a:t>šna datoteka</a:t>
            </a:r>
            <a:endParaRPr lang="en-US" sz="1400" dirty="0"/>
          </a:p>
          <a:p>
            <a:pPr marL="531812" lvl="8" indent="0">
              <a:lnSpc>
                <a:spcPct val="100000"/>
              </a:lnSpc>
              <a:spcBef>
                <a:spcPts val="0"/>
              </a:spcBef>
              <a:spcAft>
                <a:spcPts val="600"/>
              </a:spcAft>
              <a:buNone/>
            </a:pPr>
            <a:r>
              <a:rPr lang="en-US" b="1" dirty="0"/>
              <a:t>	</a:t>
            </a:r>
            <a:r>
              <a:rPr lang="en-US" sz="1400" b="1" dirty="0" err="1"/>
              <a:t>gcc</a:t>
            </a:r>
            <a:r>
              <a:rPr lang="en-US" sz="1400" b="1" dirty="0"/>
              <a:t> </a:t>
            </a:r>
            <a:r>
              <a:rPr lang="en-US" sz="1400" b="1" dirty="0" err="1"/>
              <a:t>source.c</a:t>
            </a:r>
            <a:r>
              <a:rPr lang="en-US" sz="1400" b="1" dirty="0"/>
              <a:t> –save-temps</a:t>
            </a:r>
            <a:endParaRPr lang="en-US" sz="1400" dirty="0"/>
          </a:p>
        </p:txBody>
      </p:sp>
      <p:pic>
        <p:nvPicPr>
          <p:cNvPr id="4" name="Picture 3">
            <a:extLst>
              <a:ext uri="{FF2B5EF4-FFF2-40B4-BE49-F238E27FC236}">
                <a16:creationId xmlns:a16="http://schemas.microsoft.com/office/drawing/2014/main" id="{F890BB4B-B913-0361-AFEF-5A3349BD9387}"/>
              </a:ext>
            </a:extLst>
          </p:cNvPr>
          <p:cNvPicPr>
            <a:picLocks noChangeAspect="1"/>
          </p:cNvPicPr>
          <p:nvPr/>
        </p:nvPicPr>
        <p:blipFill>
          <a:blip r:embed="rId2"/>
          <a:stretch>
            <a:fillRect/>
          </a:stretch>
        </p:blipFill>
        <p:spPr>
          <a:xfrm>
            <a:off x="2303867" y="3872628"/>
            <a:ext cx="7943850" cy="2209800"/>
          </a:xfrm>
          <a:prstGeom prst="rect">
            <a:avLst/>
          </a:prstGeom>
        </p:spPr>
      </p:pic>
    </p:spTree>
    <p:extLst>
      <p:ext uri="{BB962C8B-B14F-4D97-AF65-F5344CB8AC3E}">
        <p14:creationId xmlns:p14="http://schemas.microsoft.com/office/powerpoint/2010/main" val="339640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en-US" sz="1400" dirty="0" err="1"/>
              <a:t>Pretprocesor</a:t>
            </a:r>
            <a:r>
              <a:rPr lang="en-US" sz="1400" dirty="0"/>
              <a:t> </a:t>
            </a:r>
            <a:r>
              <a:rPr lang="en-US" sz="1400" dirty="0" err="1"/>
              <a:t>transformi</a:t>
            </a:r>
            <a:r>
              <a:rPr lang="sr-Latn-RS" sz="1400" dirty="0"/>
              <a:t>še izvorni kod (source) u pretprocesirane izvorne datoteke (</a:t>
            </a:r>
            <a:r>
              <a:rPr lang="en-US" sz="1400" dirty="0"/>
              <a:t>*</a:t>
            </a:r>
            <a:r>
              <a:rPr lang="sr-Latn-RS" sz="1400" dirty="0"/>
              <a:t>.i)</a:t>
            </a:r>
            <a:r>
              <a:rPr lang="en-US" sz="1400" dirty="0"/>
              <a:t>  </a:t>
            </a:r>
            <a:r>
              <a:rPr lang="en-US" sz="1400" dirty="0" err="1"/>
              <a:t>tako</a:t>
            </a:r>
            <a:r>
              <a:rPr lang="en-US" sz="1400" dirty="0"/>
              <a:t> </a:t>
            </a:r>
            <a:r>
              <a:rPr lang="sr-Latn-RS" sz="1400" dirty="0"/>
              <a:t>što</a:t>
            </a:r>
          </a:p>
          <a:p>
            <a:pPr lvl="6">
              <a:lnSpc>
                <a:spcPct val="114000"/>
              </a:lnSpc>
              <a:spcAft>
                <a:spcPts val="600"/>
              </a:spcAft>
            </a:pPr>
            <a:r>
              <a:rPr lang="sr-Latn-RS" sz="1400" dirty="0"/>
              <a:t>Uključuje zaglavlje</a:t>
            </a:r>
          </a:p>
          <a:p>
            <a:pPr lvl="6">
              <a:lnSpc>
                <a:spcPct val="114000"/>
              </a:lnSpc>
              <a:spcAft>
                <a:spcPts val="600"/>
              </a:spcAft>
            </a:pPr>
            <a:r>
              <a:rPr lang="en-US" sz="1400" dirty="0" err="1"/>
              <a:t>Ekspanzija</a:t>
            </a:r>
            <a:r>
              <a:rPr lang="en-US" sz="1400" dirty="0"/>
              <a:t> </a:t>
            </a:r>
            <a:r>
              <a:rPr lang="en-US" sz="1400" dirty="0" err="1"/>
              <a:t>makroa</a:t>
            </a:r>
            <a:endParaRPr lang="en-US" sz="1400" dirty="0"/>
          </a:p>
          <a:p>
            <a:pPr lvl="6">
              <a:lnSpc>
                <a:spcPct val="114000"/>
              </a:lnSpc>
              <a:spcAft>
                <a:spcPts val="600"/>
              </a:spcAft>
            </a:pPr>
            <a:r>
              <a:rPr lang="en-US" sz="1400" dirty="0"/>
              <a:t>Conditional Compilation (</a:t>
            </a:r>
            <a:r>
              <a:rPr lang="en-US" sz="1400" dirty="0" err="1"/>
              <a:t>Uslovno</a:t>
            </a:r>
            <a:r>
              <a:rPr lang="en-US" sz="1400" dirty="0"/>
              <a:t> </a:t>
            </a:r>
            <a:r>
              <a:rPr lang="en-US" sz="1400" dirty="0" err="1"/>
              <a:t>prevo</a:t>
            </a:r>
            <a:r>
              <a:rPr lang="sr-Latn-RS" sz="1400" dirty="0"/>
              <a:t>đenje</a:t>
            </a:r>
            <a:r>
              <a:rPr lang="en-US" sz="1400" dirty="0"/>
              <a:t>)</a:t>
            </a:r>
          </a:p>
          <a:p>
            <a:pPr lvl="6">
              <a:lnSpc>
                <a:spcPct val="114000"/>
              </a:lnSpc>
              <a:spcAft>
                <a:spcPts val="600"/>
              </a:spcAft>
            </a:pPr>
            <a:r>
              <a:rPr lang="en-US" sz="1400" dirty="0" err="1"/>
              <a:t>Kontrola</a:t>
            </a:r>
            <a:r>
              <a:rPr lang="en-US" sz="1400" dirty="0"/>
              <a:t> </a:t>
            </a:r>
            <a:r>
              <a:rPr lang="sr-Latn-RS" sz="1400" dirty="0"/>
              <a:t>linija</a:t>
            </a:r>
          </a:p>
          <a:p>
            <a:pPr lvl="6">
              <a:lnSpc>
                <a:spcPct val="114000"/>
              </a:lnSpc>
              <a:spcAft>
                <a:spcPts val="600"/>
              </a:spcAft>
            </a:pPr>
            <a:r>
              <a:rPr lang="sr-Latn-RS" sz="1400" dirty="0"/>
              <a:t>Spajanje tokena i stringizacija</a:t>
            </a:r>
          </a:p>
          <a:p>
            <a:pPr lvl="6">
              <a:lnSpc>
                <a:spcPct val="114000"/>
              </a:lnSpc>
              <a:spcAft>
                <a:spcPts val="600"/>
              </a:spcAft>
            </a:pPr>
            <a:r>
              <a:rPr lang="sr-Latn-RS" sz="1400" dirty="0"/>
              <a:t>Brisanje komentara</a:t>
            </a:r>
          </a:p>
          <a:p>
            <a:pPr lvl="6">
              <a:lnSpc>
                <a:spcPct val="114000"/>
              </a:lnSpc>
              <a:spcAft>
                <a:spcPts val="600"/>
              </a:spcAft>
            </a:pPr>
            <a:endParaRPr lang="sr-Latn-RS" sz="1400" dirty="0"/>
          </a:p>
          <a:p>
            <a:pPr lvl="5">
              <a:lnSpc>
                <a:spcPct val="114000"/>
              </a:lnSpc>
              <a:spcAft>
                <a:spcPts val="600"/>
              </a:spcAft>
            </a:pPr>
            <a:r>
              <a:rPr lang="sr-Latn-RS" sz="1400" dirty="0"/>
              <a:t>Primjer poziva preko GCC  </a:t>
            </a:r>
          </a:p>
          <a:p>
            <a:pPr lvl="8">
              <a:lnSpc>
                <a:spcPct val="114000"/>
              </a:lnSpc>
              <a:spcAft>
                <a:spcPts val="600"/>
              </a:spcAft>
            </a:pPr>
            <a:r>
              <a:rPr lang="en-US" sz="1400" dirty="0"/>
              <a:t>g</a:t>
            </a:r>
            <a:r>
              <a:rPr lang="sr-Latn-RS" sz="1400" dirty="0"/>
              <a:t>cc </a:t>
            </a:r>
            <a:r>
              <a:rPr lang="en-US" sz="1400" dirty="0"/>
              <a:t>–E </a:t>
            </a:r>
            <a:r>
              <a:rPr lang="en-US" sz="1400" dirty="0" err="1"/>
              <a:t>source.c</a:t>
            </a:r>
            <a:r>
              <a:rPr lang="en-US" sz="1400" dirty="0"/>
              <a:t> –o </a:t>
            </a:r>
            <a:r>
              <a:rPr lang="en-US" sz="1400" dirty="0" err="1"/>
              <a:t>source.i</a:t>
            </a:r>
            <a:endParaRPr lang="en-US" sz="1400" dirty="0"/>
          </a:p>
        </p:txBody>
      </p:sp>
    </p:spTree>
    <p:extLst>
      <p:ext uri="{BB962C8B-B14F-4D97-AF65-F5344CB8AC3E}">
        <p14:creationId xmlns:p14="http://schemas.microsoft.com/office/powerpoint/2010/main" val="275108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761913" cy="4640400"/>
          </a:xfrm>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en-US" sz="1400" dirty="0" err="1"/>
              <a:t>Uklju</a:t>
            </a:r>
            <a:r>
              <a:rPr lang="sr-Latn-RS" sz="1400" dirty="0"/>
              <a:t>čivanje zaglavlja </a:t>
            </a:r>
            <a:r>
              <a:rPr lang="en-US" sz="1400" dirty="0"/>
              <a:t>– </a:t>
            </a:r>
            <a:r>
              <a:rPr lang="en-US" sz="1400" dirty="0" err="1"/>
              <a:t>Pretprocesor</a:t>
            </a:r>
            <a:r>
              <a:rPr lang="en-US" sz="1400" dirty="0"/>
              <a:t> </a:t>
            </a:r>
            <a:r>
              <a:rPr lang="en-US" sz="1400" dirty="0" err="1"/>
              <a:t>mijenja</a:t>
            </a:r>
            <a:r>
              <a:rPr lang="en-US" sz="1400" dirty="0"/>
              <a:t> </a:t>
            </a:r>
            <a:r>
              <a:rPr lang="en-US" sz="1400" dirty="0" err="1"/>
              <a:t>sve</a:t>
            </a:r>
            <a:r>
              <a:rPr lang="en-US" sz="1400" dirty="0"/>
              <a:t> </a:t>
            </a:r>
            <a:r>
              <a:rPr lang="en-US" sz="1400" dirty="0" err="1"/>
              <a:t>i</a:t>
            </a:r>
            <a:r>
              <a:rPr lang="en-US" sz="1400" dirty="0"/>
              <a:t> </a:t>
            </a:r>
            <a:r>
              <a:rPr lang="en-US" sz="1400" dirty="0" err="1"/>
              <a:t>jedno</a:t>
            </a:r>
            <a:r>
              <a:rPr lang="en-US" sz="1400" dirty="0"/>
              <a:t> </a:t>
            </a:r>
            <a:r>
              <a:rPr lang="en-US" sz="1400" dirty="0" err="1"/>
              <a:t>pojavljivanje</a:t>
            </a:r>
            <a:r>
              <a:rPr lang="en-US" sz="1400" dirty="0"/>
              <a:t> include </a:t>
            </a:r>
            <a:r>
              <a:rPr lang="en-US" sz="1400" dirty="0" err="1"/>
              <a:t>direktiva</a:t>
            </a:r>
            <a:r>
              <a:rPr lang="en-US" sz="1400" dirty="0"/>
              <a:t> </a:t>
            </a:r>
            <a:r>
              <a:rPr lang="en-US" sz="1400" dirty="0" err="1"/>
              <a:t>sa</a:t>
            </a:r>
            <a:r>
              <a:rPr lang="en-US" sz="1400" dirty="0"/>
              <a:t> </a:t>
            </a:r>
            <a:r>
              <a:rPr lang="en-US" sz="1400" dirty="0" err="1"/>
              <a:t>sadr</a:t>
            </a:r>
            <a:r>
              <a:rPr lang="sr-Latn-RS" sz="1400" dirty="0"/>
              <a:t>žajem koji se nalazi u fajlovima koji su ukljuceni. Ovo omogućava uključivanje headera standardnih biblioteka ili korisnički definisanih headera</a:t>
            </a:r>
          </a:p>
          <a:p>
            <a:pPr>
              <a:lnSpc>
                <a:spcPct val="114000"/>
              </a:lnSpc>
              <a:spcAft>
                <a:spcPts val="600"/>
              </a:spcAft>
            </a:pPr>
            <a:r>
              <a:rPr lang="sr-Latn-RS" sz="1400" dirty="0"/>
              <a:t>Ekspanzija makroa – Pretprocesor mijenja pojavljivanje sve i jednog makroa koji je definisan pomoću #define. Važi i za obične makroe koji imaju samo vrijednost i funkcijske makroe</a:t>
            </a:r>
            <a:endParaRPr lang="en-US" sz="1400" dirty="0"/>
          </a:p>
        </p:txBody>
      </p:sp>
      <p:pic>
        <p:nvPicPr>
          <p:cNvPr id="5" name="Picture 4">
            <a:extLst>
              <a:ext uri="{FF2B5EF4-FFF2-40B4-BE49-F238E27FC236}">
                <a16:creationId xmlns:a16="http://schemas.microsoft.com/office/drawing/2014/main" id="{1ECA642E-EF81-E2FE-698F-F631CBE4AD89}"/>
              </a:ext>
            </a:extLst>
          </p:cNvPr>
          <p:cNvPicPr>
            <a:picLocks noChangeAspect="1"/>
          </p:cNvPicPr>
          <p:nvPr/>
        </p:nvPicPr>
        <p:blipFill>
          <a:blip r:embed="rId2"/>
          <a:stretch>
            <a:fillRect/>
          </a:stretch>
        </p:blipFill>
        <p:spPr>
          <a:xfrm>
            <a:off x="7151737" y="1680662"/>
            <a:ext cx="3998022" cy="2014447"/>
          </a:xfrm>
          <a:prstGeom prst="rect">
            <a:avLst/>
          </a:prstGeom>
        </p:spPr>
      </p:pic>
      <p:pic>
        <p:nvPicPr>
          <p:cNvPr id="7" name="Picture 6">
            <a:extLst>
              <a:ext uri="{FF2B5EF4-FFF2-40B4-BE49-F238E27FC236}">
                <a16:creationId xmlns:a16="http://schemas.microsoft.com/office/drawing/2014/main" id="{DC4C8045-39F0-7F95-2BEC-452C8426869A}"/>
              </a:ext>
            </a:extLst>
          </p:cNvPr>
          <p:cNvPicPr>
            <a:picLocks noChangeAspect="1"/>
          </p:cNvPicPr>
          <p:nvPr/>
        </p:nvPicPr>
        <p:blipFill>
          <a:blip r:embed="rId3"/>
          <a:stretch>
            <a:fillRect/>
          </a:stretch>
        </p:blipFill>
        <p:spPr>
          <a:xfrm>
            <a:off x="6561522" y="4353630"/>
            <a:ext cx="5427645" cy="1647415"/>
          </a:xfrm>
          <a:prstGeom prst="rect">
            <a:avLst/>
          </a:prstGeom>
        </p:spPr>
      </p:pic>
    </p:spTree>
    <p:extLst>
      <p:ext uri="{BB962C8B-B14F-4D97-AF65-F5344CB8AC3E}">
        <p14:creationId xmlns:p14="http://schemas.microsoft.com/office/powerpoint/2010/main" val="88633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761913" cy="4640400"/>
          </a:xfrm>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sr-Latn-RS" sz="1400" dirty="0"/>
              <a:t>Uslovno prevođenje </a:t>
            </a:r>
            <a:r>
              <a:rPr lang="en-US" sz="1400" dirty="0"/>
              <a:t>– </a:t>
            </a:r>
            <a:r>
              <a:rPr lang="en-US" sz="1400" dirty="0" err="1"/>
              <a:t>kori</a:t>
            </a:r>
            <a:r>
              <a:rPr lang="sr-Latn-RS" sz="1400" dirty="0"/>
              <a:t>štenjem #ifdef, #ifndef, #if, #else, #endif direktiva moguće je reći pretprocesoru da li da uključi dio koda pred kompajliranje ili ne, zavisno od uslova koji su proslijeđeni</a:t>
            </a:r>
          </a:p>
          <a:p>
            <a:pPr>
              <a:lnSpc>
                <a:spcPct val="114000"/>
              </a:lnSpc>
              <a:spcAft>
                <a:spcPts val="600"/>
              </a:spcAft>
            </a:pPr>
            <a:r>
              <a:rPr lang="sr-Latn-RS" sz="1400" dirty="0"/>
              <a:t>Važno je napomenuti da uslovi koji se mogu koristiti unutar direktiva za uslovno prevođenja moraju biti poznate prije kompajliranja, jer je taj korak poslije, dakle ne mogu se koristiti C promjenjive!</a:t>
            </a:r>
          </a:p>
          <a:p>
            <a:pPr>
              <a:lnSpc>
                <a:spcPct val="114000"/>
              </a:lnSpc>
              <a:spcAft>
                <a:spcPts val="600"/>
              </a:spcAft>
            </a:pPr>
            <a:r>
              <a:rPr lang="sr-Latn-RS" sz="1400" dirty="0"/>
              <a:t>Pomoću #ifdef moguće je uključiti dio koda ako je definisan makro određenog imena, a kako je moguće postaviti makro tako što se proslijedi kao fleg kompajleru (pretprocesoru) to postaje dobar način da se izabere dio koda koji želimo uključiti (korisno za uključivanje dio za tačno određenu platformu)</a:t>
            </a:r>
            <a:endParaRPr lang="en-US" sz="1400" dirty="0"/>
          </a:p>
        </p:txBody>
      </p:sp>
      <p:pic>
        <p:nvPicPr>
          <p:cNvPr id="9" name="Picture 8">
            <a:extLst>
              <a:ext uri="{FF2B5EF4-FFF2-40B4-BE49-F238E27FC236}">
                <a16:creationId xmlns:a16="http://schemas.microsoft.com/office/drawing/2014/main" id="{6D55C888-FC72-7425-9085-93E96CC339C3}"/>
              </a:ext>
            </a:extLst>
          </p:cNvPr>
          <p:cNvPicPr>
            <a:picLocks noChangeAspect="1"/>
          </p:cNvPicPr>
          <p:nvPr/>
        </p:nvPicPr>
        <p:blipFill>
          <a:blip r:embed="rId2"/>
          <a:stretch>
            <a:fillRect/>
          </a:stretch>
        </p:blipFill>
        <p:spPr>
          <a:xfrm>
            <a:off x="7110781" y="1631857"/>
            <a:ext cx="3860998" cy="3594285"/>
          </a:xfrm>
          <a:prstGeom prst="rect">
            <a:avLst/>
          </a:prstGeom>
        </p:spPr>
      </p:pic>
    </p:spTree>
    <p:extLst>
      <p:ext uri="{BB962C8B-B14F-4D97-AF65-F5344CB8AC3E}">
        <p14:creationId xmlns:p14="http://schemas.microsoft.com/office/powerpoint/2010/main" val="272997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761913" cy="4640400"/>
          </a:xfrm>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en-US" sz="1400" dirty="0"/>
              <a:t>g</a:t>
            </a:r>
            <a:r>
              <a:rPr lang="sr-Latn-RS" sz="1400" dirty="0"/>
              <a:t>cc </a:t>
            </a:r>
            <a:r>
              <a:rPr lang="en-US" sz="1400" dirty="0"/>
              <a:t>–E </a:t>
            </a:r>
            <a:r>
              <a:rPr lang="en-US" sz="1400" dirty="0" err="1"/>
              <a:t>source.c</a:t>
            </a:r>
            <a:r>
              <a:rPr lang="en-US" sz="1400" dirty="0"/>
              <a:t> –</a:t>
            </a:r>
            <a:r>
              <a:rPr lang="en-US" sz="1400" dirty="0" err="1"/>
              <a:t>DDebug</a:t>
            </a:r>
            <a:r>
              <a:rPr lang="en-US" sz="1400" dirty="0"/>
              <a:t>=2 –o </a:t>
            </a:r>
            <a:r>
              <a:rPr lang="en-US" sz="1400" dirty="0" err="1"/>
              <a:t>source.i</a:t>
            </a:r>
            <a:endParaRPr lang="en-US" sz="1400" dirty="0"/>
          </a:p>
        </p:txBody>
      </p:sp>
      <p:pic>
        <p:nvPicPr>
          <p:cNvPr id="5" name="Picture 4">
            <a:extLst>
              <a:ext uri="{FF2B5EF4-FFF2-40B4-BE49-F238E27FC236}">
                <a16:creationId xmlns:a16="http://schemas.microsoft.com/office/drawing/2014/main" id="{AB3322F0-7313-AB73-3121-96915AC27D30}"/>
              </a:ext>
            </a:extLst>
          </p:cNvPr>
          <p:cNvPicPr>
            <a:picLocks noChangeAspect="1"/>
          </p:cNvPicPr>
          <p:nvPr/>
        </p:nvPicPr>
        <p:blipFill>
          <a:blip r:embed="rId2"/>
          <a:stretch>
            <a:fillRect/>
          </a:stretch>
        </p:blipFill>
        <p:spPr>
          <a:xfrm>
            <a:off x="7007507" y="2615681"/>
            <a:ext cx="2825895" cy="1339919"/>
          </a:xfrm>
          <a:prstGeom prst="rect">
            <a:avLst/>
          </a:prstGeom>
        </p:spPr>
      </p:pic>
      <p:pic>
        <p:nvPicPr>
          <p:cNvPr id="6" name="Picture 5">
            <a:extLst>
              <a:ext uri="{FF2B5EF4-FFF2-40B4-BE49-F238E27FC236}">
                <a16:creationId xmlns:a16="http://schemas.microsoft.com/office/drawing/2014/main" id="{DFA5871C-2CF5-A0D7-2363-FAF40CB890B3}"/>
              </a:ext>
            </a:extLst>
          </p:cNvPr>
          <p:cNvPicPr>
            <a:picLocks noChangeAspect="1"/>
          </p:cNvPicPr>
          <p:nvPr/>
        </p:nvPicPr>
        <p:blipFill>
          <a:blip r:embed="rId3"/>
          <a:stretch>
            <a:fillRect/>
          </a:stretch>
        </p:blipFill>
        <p:spPr>
          <a:xfrm>
            <a:off x="1325278" y="2615681"/>
            <a:ext cx="3860998" cy="3594285"/>
          </a:xfrm>
          <a:prstGeom prst="rect">
            <a:avLst/>
          </a:prstGeom>
        </p:spPr>
      </p:pic>
    </p:spTree>
    <p:extLst>
      <p:ext uri="{BB962C8B-B14F-4D97-AF65-F5344CB8AC3E}">
        <p14:creationId xmlns:p14="http://schemas.microsoft.com/office/powerpoint/2010/main" val="283121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5761913" cy="4640400"/>
          </a:xfrm>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en-US" sz="1400" dirty="0" err="1"/>
              <a:t>Kontrola</a:t>
            </a:r>
            <a:r>
              <a:rPr lang="en-US" sz="1400" dirty="0"/>
              <a:t> </a:t>
            </a:r>
            <a:r>
              <a:rPr lang="en-US" sz="1400" dirty="0" err="1"/>
              <a:t>linija</a:t>
            </a:r>
            <a:r>
              <a:rPr lang="en-US" sz="1400" dirty="0"/>
              <a:t> – </a:t>
            </a:r>
            <a:r>
              <a:rPr lang="en-US" sz="1400" dirty="0" err="1"/>
              <a:t>Pretprocesor</a:t>
            </a:r>
            <a:r>
              <a:rPr lang="en-US" sz="1400" dirty="0"/>
              <a:t> </a:t>
            </a:r>
            <a:r>
              <a:rPr lang="en-US" sz="1400" dirty="0" err="1"/>
              <a:t>mo</a:t>
            </a:r>
            <a:r>
              <a:rPr lang="sr-Latn-RS" sz="1400" dirty="0"/>
              <a:t>že promijeniti broj linije koji će kasnije kompajler interpretirati ukoliko dođe do neke greške ili upozorenja</a:t>
            </a:r>
          </a:p>
          <a:p>
            <a:pPr>
              <a:lnSpc>
                <a:spcPct val="114000"/>
              </a:lnSpc>
              <a:spcAft>
                <a:spcPts val="600"/>
              </a:spcAft>
            </a:pPr>
            <a:r>
              <a:rPr lang="sr-Latn-RS" sz="1400" dirty="0"/>
              <a:t>Ne koristi se često ali može poslužuti prilikom debagovanje ogromnih projekata gdje ima dosta generisanog koda preko skripti</a:t>
            </a:r>
            <a:endParaRPr lang="en-US" sz="1400" dirty="0"/>
          </a:p>
          <a:p>
            <a:pPr>
              <a:lnSpc>
                <a:spcPct val="114000"/>
              </a:lnSpc>
              <a:spcAft>
                <a:spcPts val="600"/>
              </a:spcAft>
            </a:pPr>
            <a:r>
              <a:rPr lang="en-US" sz="1400" dirty="0"/>
              <a:t>#line </a:t>
            </a:r>
            <a:r>
              <a:rPr lang="en-US" sz="1400" dirty="0" err="1"/>
              <a:t>br_linije</a:t>
            </a:r>
            <a:r>
              <a:rPr lang="en-US" sz="1400" dirty="0"/>
              <a:t> </a:t>
            </a:r>
            <a:r>
              <a:rPr lang="en-US" sz="1400" dirty="0" err="1"/>
              <a:t>file_name</a:t>
            </a:r>
            <a:endParaRPr lang="en-US" sz="1400" dirty="0"/>
          </a:p>
        </p:txBody>
      </p:sp>
      <p:pic>
        <p:nvPicPr>
          <p:cNvPr id="10" name="Picture 9">
            <a:extLst>
              <a:ext uri="{FF2B5EF4-FFF2-40B4-BE49-F238E27FC236}">
                <a16:creationId xmlns:a16="http://schemas.microsoft.com/office/drawing/2014/main" id="{1FB5C19E-C2F5-3172-99A9-B3B297AC177B}"/>
              </a:ext>
            </a:extLst>
          </p:cNvPr>
          <p:cNvPicPr>
            <a:picLocks noChangeAspect="1"/>
          </p:cNvPicPr>
          <p:nvPr/>
        </p:nvPicPr>
        <p:blipFill>
          <a:blip r:embed="rId2"/>
          <a:stretch>
            <a:fillRect/>
          </a:stretch>
        </p:blipFill>
        <p:spPr>
          <a:xfrm>
            <a:off x="7189739" y="1596509"/>
            <a:ext cx="3899100" cy="2565532"/>
          </a:xfrm>
          <a:prstGeom prst="rect">
            <a:avLst/>
          </a:prstGeom>
        </p:spPr>
      </p:pic>
      <p:pic>
        <p:nvPicPr>
          <p:cNvPr id="12" name="Picture 11">
            <a:extLst>
              <a:ext uri="{FF2B5EF4-FFF2-40B4-BE49-F238E27FC236}">
                <a16:creationId xmlns:a16="http://schemas.microsoft.com/office/drawing/2014/main" id="{EDAB2D3A-F98C-3B12-4620-2169D74B9C91}"/>
              </a:ext>
            </a:extLst>
          </p:cNvPr>
          <p:cNvPicPr>
            <a:picLocks noChangeAspect="1"/>
          </p:cNvPicPr>
          <p:nvPr/>
        </p:nvPicPr>
        <p:blipFill>
          <a:blip r:embed="rId3"/>
          <a:stretch>
            <a:fillRect/>
          </a:stretch>
        </p:blipFill>
        <p:spPr>
          <a:xfrm>
            <a:off x="2058557" y="4686786"/>
            <a:ext cx="7239372" cy="1149409"/>
          </a:xfrm>
          <a:prstGeom prst="rect">
            <a:avLst/>
          </a:prstGeom>
        </p:spPr>
      </p:pic>
    </p:spTree>
    <p:extLst>
      <p:ext uri="{BB962C8B-B14F-4D97-AF65-F5344CB8AC3E}">
        <p14:creationId xmlns:p14="http://schemas.microsoft.com/office/powerpoint/2010/main" val="189892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56B6B-E938-F5A1-1F47-7961234CFE24}"/>
              </a:ext>
            </a:extLst>
          </p:cNvPr>
          <p:cNvSpPr>
            <a:spLocks noGrp="1"/>
          </p:cNvSpPr>
          <p:nvPr>
            <p:ph type="title"/>
          </p:nvPr>
        </p:nvSpPr>
        <p:spPr/>
        <p:txBody>
          <a:bodyPr/>
          <a:lstStyle/>
          <a:p>
            <a:r>
              <a:rPr lang="en-US" b="1" dirty="0" err="1"/>
              <a:t>Sistem</a:t>
            </a:r>
            <a:r>
              <a:rPr lang="en-US" b="1" dirty="0"/>
              <a:t> za </a:t>
            </a:r>
            <a:r>
              <a:rPr lang="en-US" b="1" dirty="0" err="1"/>
              <a:t>bildanje</a:t>
            </a:r>
            <a:endParaRPr lang="en-US" b="1" dirty="0"/>
          </a:p>
        </p:txBody>
      </p:sp>
      <p:sp>
        <p:nvSpPr>
          <p:cNvPr id="3" name="Text Placeholder 2">
            <a:extLst>
              <a:ext uri="{FF2B5EF4-FFF2-40B4-BE49-F238E27FC236}">
                <a16:creationId xmlns:a16="http://schemas.microsoft.com/office/drawing/2014/main" id="{8F591C3F-9039-558C-8509-C62F3BA46957}"/>
              </a:ext>
            </a:extLst>
          </p:cNvPr>
          <p:cNvSpPr>
            <a:spLocks noGrp="1"/>
          </p:cNvSpPr>
          <p:nvPr>
            <p:ph type="body" sz="quarter" idx="13"/>
          </p:nvPr>
        </p:nvSpPr>
        <p:spPr>
          <a:xfrm>
            <a:off x="561974" y="1501200"/>
            <a:ext cx="10812478" cy="4640400"/>
          </a:xfrm>
        </p:spPr>
        <p:txBody>
          <a:bodyPr/>
          <a:lstStyle/>
          <a:p>
            <a:pPr marL="0" indent="0">
              <a:buNone/>
            </a:pPr>
            <a:r>
              <a:rPr lang="sr-Latn-RS" sz="1600" b="1" dirty="0"/>
              <a:t>Pretprocesor</a:t>
            </a:r>
            <a:endParaRPr lang="en-US" sz="1600" b="1" dirty="0"/>
          </a:p>
          <a:p>
            <a:pPr marL="0" indent="0">
              <a:buNone/>
            </a:pPr>
            <a:endParaRPr lang="en-US" dirty="0"/>
          </a:p>
          <a:p>
            <a:pPr>
              <a:lnSpc>
                <a:spcPct val="114000"/>
              </a:lnSpc>
              <a:spcAft>
                <a:spcPts val="600"/>
              </a:spcAft>
            </a:pPr>
            <a:r>
              <a:rPr lang="en-US" sz="1400" dirty="0" err="1"/>
              <a:t>Brisanje</a:t>
            </a:r>
            <a:r>
              <a:rPr lang="en-US" sz="1400" dirty="0"/>
              <a:t> </a:t>
            </a:r>
            <a:r>
              <a:rPr lang="en-US" sz="1400" dirty="0" err="1"/>
              <a:t>komentara</a:t>
            </a:r>
            <a:r>
              <a:rPr lang="en-US" sz="1400" dirty="0"/>
              <a:t> – </a:t>
            </a:r>
            <a:r>
              <a:rPr lang="en-US" sz="1400" dirty="0" err="1"/>
              <a:t>svi</a:t>
            </a:r>
            <a:r>
              <a:rPr lang="en-US" sz="1400" dirty="0"/>
              <a:t> </a:t>
            </a:r>
            <a:r>
              <a:rPr lang="en-US" sz="1400" dirty="0" err="1"/>
              <a:t>komentari</a:t>
            </a:r>
            <a:r>
              <a:rPr lang="en-US" sz="1400" dirty="0"/>
              <a:t> ( // </a:t>
            </a:r>
            <a:r>
              <a:rPr lang="en-US" sz="1400" dirty="0" err="1"/>
              <a:t>i</a:t>
            </a:r>
            <a:r>
              <a:rPr lang="en-US" sz="1400" dirty="0"/>
              <a:t> /* */) se </a:t>
            </a:r>
            <a:r>
              <a:rPr lang="en-US" sz="1400" dirty="0" err="1"/>
              <a:t>bri</a:t>
            </a:r>
            <a:r>
              <a:rPr lang="sr-Latn-RS" sz="1400" dirty="0"/>
              <a:t>šu u generisanom pretproceror fajlu</a:t>
            </a:r>
            <a:endParaRPr lang="en-US" sz="1400" dirty="0"/>
          </a:p>
          <a:p>
            <a:pPr>
              <a:lnSpc>
                <a:spcPct val="114000"/>
              </a:lnSpc>
              <a:spcAft>
                <a:spcPts val="600"/>
              </a:spcAft>
            </a:pPr>
            <a:r>
              <a:rPr lang="en-US" sz="1400" dirty="0" err="1"/>
              <a:t>Spajanje</a:t>
            </a:r>
            <a:r>
              <a:rPr lang="en-US" sz="1400" dirty="0"/>
              <a:t> </a:t>
            </a:r>
            <a:r>
              <a:rPr lang="en-US" sz="1400" dirty="0" err="1"/>
              <a:t>tokena</a:t>
            </a:r>
            <a:r>
              <a:rPr lang="en-US" sz="1400" dirty="0"/>
              <a:t> </a:t>
            </a:r>
            <a:r>
              <a:rPr lang="en-US" sz="1400" dirty="0" err="1"/>
              <a:t>i</a:t>
            </a:r>
            <a:r>
              <a:rPr lang="en-US" sz="1400" dirty="0"/>
              <a:t> </a:t>
            </a:r>
            <a:r>
              <a:rPr lang="en-US" sz="1400" dirty="0" err="1"/>
              <a:t>stringizacija</a:t>
            </a:r>
            <a:endParaRPr lang="en-US" sz="1400" dirty="0"/>
          </a:p>
          <a:p>
            <a:pPr lvl="6">
              <a:lnSpc>
                <a:spcPct val="114000"/>
              </a:lnSpc>
              <a:spcAft>
                <a:spcPts val="600"/>
              </a:spcAft>
            </a:pPr>
            <a:r>
              <a:rPr lang="en-US" sz="1400" dirty="0"/>
              <a:t>## operator </a:t>
            </a:r>
            <a:r>
              <a:rPr lang="en-US" sz="1400" dirty="0" err="1"/>
              <a:t>omogu</a:t>
            </a:r>
            <a:r>
              <a:rPr lang="sr-Latn-RS" sz="1400" dirty="0"/>
              <a:t>ćava spajanje tokena, gdje se proslijeđeni tokeni spajaju u jedan</a:t>
            </a:r>
          </a:p>
          <a:p>
            <a:pPr lvl="6">
              <a:lnSpc>
                <a:spcPct val="114000"/>
              </a:lnSpc>
              <a:spcAft>
                <a:spcPts val="600"/>
              </a:spcAft>
            </a:pPr>
            <a:r>
              <a:rPr lang="sr-Latn-RS" sz="1400" dirty="0"/>
              <a:t># konvertuje argument makroa direkton u token</a:t>
            </a:r>
            <a:endParaRPr lang="en-US" sz="1400" dirty="0"/>
          </a:p>
        </p:txBody>
      </p:sp>
      <p:pic>
        <p:nvPicPr>
          <p:cNvPr id="7" name="Picture 6">
            <a:extLst>
              <a:ext uri="{FF2B5EF4-FFF2-40B4-BE49-F238E27FC236}">
                <a16:creationId xmlns:a16="http://schemas.microsoft.com/office/drawing/2014/main" id="{37D07200-0590-CE4E-CE7A-8136A374A66E}"/>
              </a:ext>
            </a:extLst>
          </p:cNvPr>
          <p:cNvPicPr>
            <a:picLocks noChangeAspect="1"/>
          </p:cNvPicPr>
          <p:nvPr/>
        </p:nvPicPr>
        <p:blipFill>
          <a:blip r:embed="rId2"/>
          <a:stretch>
            <a:fillRect/>
          </a:stretch>
        </p:blipFill>
        <p:spPr>
          <a:xfrm>
            <a:off x="2542992" y="3690626"/>
            <a:ext cx="7106015" cy="2279767"/>
          </a:xfrm>
          <a:prstGeom prst="rect">
            <a:avLst/>
          </a:prstGeom>
        </p:spPr>
      </p:pic>
    </p:spTree>
    <p:extLst>
      <p:ext uri="{BB962C8B-B14F-4D97-AF65-F5344CB8AC3E}">
        <p14:creationId xmlns:p14="http://schemas.microsoft.com/office/powerpoint/2010/main" val="2840908880"/>
      </p:ext>
    </p:extLst>
  </p:cSld>
  <p:clrMapOvr>
    <a:masterClrMapping/>
  </p:clrMapOvr>
</p:sld>
</file>

<file path=ppt/theme/theme1.xml><?xml version="1.0" encoding="utf-8"?>
<a:theme xmlns:a="http://schemas.openxmlformats.org/drawingml/2006/main" name="index">
  <a:themeElements>
    <a:clrScheme name="RT-RK">
      <a:dk1>
        <a:sysClr val="windowText" lastClr="000000"/>
      </a:dk1>
      <a:lt1>
        <a:sysClr val="window" lastClr="FFFFFF"/>
      </a:lt1>
      <a:dk2>
        <a:srgbClr val="44546A"/>
      </a:dk2>
      <a:lt2>
        <a:srgbClr val="E7E6E6"/>
      </a:lt2>
      <a:accent1>
        <a:srgbClr val="846E96"/>
      </a:accent1>
      <a:accent2>
        <a:srgbClr val="F9BD00"/>
      </a:accent2>
      <a:accent3>
        <a:srgbClr val="878787"/>
      </a:accent3>
      <a:accent4>
        <a:srgbClr val="292139"/>
      </a:accent4>
      <a:accent5>
        <a:srgbClr val="A697B3"/>
      </a:accent5>
      <a:accent6>
        <a:srgbClr val="CBC3D3"/>
      </a:accent6>
      <a:hlink>
        <a:srgbClr val="846E96"/>
      </a:hlink>
      <a:folHlink>
        <a:srgbClr val="846E96"/>
      </a:folHlink>
    </a:clrScheme>
    <a:fontScheme name="Benutzerdefiniert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9168</TotalTime>
  <Words>1440</Words>
  <Application>Microsoft Office PowerPoint</Application>
  <PresentationFormat>Widescreen</PresentationFormat>
  <Paragraphs>190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Montserrat</vt:lpstr>
      <vt:lpstr>Montserrat </vt:lpstr>
      <vt:lpstr>Montserrat Medium</vt:lpstr>
      <vt:lpstr>Wingdings</vt:lpstr>
      <vt:lpstr>index</vt:lpstr>
      <vt:lpstr>Ljetna škola</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Sistem za bildanje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Przemek</dc:creator>
  <cp:lastModifiedBy>Sladjan Vukovic</cp:lastModifiedBy>
  <cp:revision>247</cp:revision>
  <dcterms:created xsi:type="dcterms:W3CDTF">2023-02-25T07:54:26Z</dcterms:created>
  <dcterms:modified xsi:type="dcterms:W3CDTF">2024-07-11T11:38:50Z</dcterms:modified>
</cp:coreProperties>
</file>